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94" r:id="rId3"/>
  </p:sldMasterIdLst>
  <p:notesMasterIdLst>
    <p:notesMasterId r:id="rId40"/>
  </p:notesMasterIdLst>
  <p:sldIdLst>
    <p:sldId id="256" r:id="rId4"/>
    <p:sldId id="257" r:id="rId5"/>
    <p:sldId id="258" r:id="rId6"/>
    <p:sldId id="271" r:id="rId7"/>
    <p:sldId id="273" r:id="rId8"/>
    <p:sldId id="274" r:id="rId9"/>
    <p:sldId id="275" r:id="rId10"/>
    <p:sldId id="276" r:id="rId11"/>
    <p:sldId id="261" r:id="rId12"/>
    <p:sldId id="279" r:id="rId13"/>
    <p:sldId id="280" r:id="rId14"/>
    <p:sldId id="281" r:id="rId15"/>
    <p:sldId id="259" r:id="rId16"/>
    <p:sldId id="260" r:id="rId17"/>
    <p:sldId id="282" r:id="rId18"/>
    <p:sldId id="283" r:id="rId19"/>
    <p:sldId id="284" r:id="rId20"/>
    <p:sldId id="285" r:id="rId21"/>
    <p:sldId id="286" r:id="rId22"/>
    <p:sldId id="287" r:id="rId23"/>
    <p:sldId id="288" r:id="rId24"/>
    <p:sldId id="289" r:id="rId25"/>
    <p:sldId id="290" r:id="rId26"/>
    <p:sldId id="270" r:id="rId27"/>
    <p:sldId id="291" r:id="rId28"/>
    <p:sldId id="272" r:id="rId29"/>
    <p:sldId id="262" r:id="rId30"/>
    <p:sldId id="263" r:id="rId31"/>
    <p:sldId id="264" r:id="rId32"/>
    <p:sldId id="277" r:id="rId33"/>
    <p:sldId id="265" r:id="rId34"/>
    <p:sldId id="266" r:id="rId35"/>
    <p:sldId id="267" r:id="rId36"/>
    <p:sldId id="268" r:id="rId37"/>
    <p:sldId id="269" r:id="rId38"/>
    <p:sldId id="278" r:id="rId39"/>
  </p:sldIdLst>
  <p:sldSz cx="9144000" cy="5143500" type="screen16x9"/>
  <p:notesSz cx="6858000" cy="9144000"/>
  <p:embeddedFontLst>
    <p:embeddedFont>
      <p:font typeface="Bebas Neue" panose="020B0606020202050201" pitchFamily="34" charset="0"/>
      <p:regular r:id="rId41"/>
    </p:embeddedFont>
    <p:embeddedFont>
      <p:font typeface="Capriola" panose="020B0604020202020204" charset="0"/>
      <p:regular r:id="rId42"/>
    </p:embeddedFont>
    <p:embeddedFont>
      <p:font typeface="Demagogue DEMO" pitchFamily="50" charset="0"/>
      <p:regular r:id="rId43"/>
    </p:embeddedFont>
    <p:embeddedFont>
      <p:font typeface="Figtree" panose="020B0604020202020204" charset="0"/>
      <p:regular r:id="rId44"/>
      <p:bold r:id="rId45"/>
      <p:italic r:id="rId46"/>
      <p:boldItalic r:id="rId47"/>
    </p:embeddedFont>
    <p:embeddedFont>
      <p:font typeface="Figtree Medium" panose="020B0604020202020204" charset="0"/>
      <p:regular r:id="rId48"/>
      <p:bold r:id="rId49"/>
      <p:italic r:id="rId50"/>
      <p:boldItalic r:id="rId51"/>
    </p:embeddedFont>
    <p:embeddedFont>
      <p:font typeface="Figtree SemiBold" panose="020B0604020202020204" charset="0"/>
      <p:regular r:id="rId52"/>
      <p:bold r:id="rId53"/>
      <p:italic r:id="rId54"/>
      <p:boldItalic r:id="rId55"/>
    </p:embeddedFont>
    <p:embeddedFont>
      <p:font typeface="Helvetica" pitchFamily="2" charset="0"/>
      <p:regular r:id="rId56"/>
      <p:bold r:id="rId57"/>
      <p:italic r:id="rId58"/>
      <p:boldItalic r:id="rId59"/>
    </p:embeddedFont>
    <p:embeddedFont>
      <p:font typeface="Helvetica Neue" panose="020B0604020202020204" charset="0"/>
      <p:regular r:id="rId60"/>
      <p:bold r:id="rId61"/>
      <p:italic r:id="rId62"/>
      <p:boldItalic r:id="rId63"/>
    </p:embeddedFont>
    <p:embeddedFont>
      <p:font typeface="Meera Inimai" panose="020B0604020202020204" charset="0"/>
      <p:regular r:id="rId64"/>
    </p:embeddedFont>
    <p:embeddedFont>
      <p:font typeface="Open Sans" panose="020B0606030504020204" pitchFamily="34" charset="0"/>
      <p:regular r:id="rId65"/>
      <p:bold r:id="rId66"/>
      <p:italic r:id="rId67"/>
      <p:boldItalic r:id="rId68"/>
    </p:embeddedFont>
    <p:embeddedFont>
      <p:font typeface="Playfair Display" panose="000005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7A"/>
    <a:srgbClr val="343F2D"/>
    <a:srgbClr val="441D53"/>
    <a:srgbClr val="536547"/>
    <a:srgbClr val="7C9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1652DB-A6A9-4E2A-B888-1BE2B5940786}">
  <a:tblStyle styleId="{851652DB-A6A9-4E2A-B888-1BE2B59407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11.fntdata"/><Relationship Id="rId72" Type="http://schemas.openxmlformats.org/officeDocument/2006/relationships/font" Target="fonts/font3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1"/>
        <p:cNvGrpSpPr/>
        <p:nvPr/>
      </p:nvGrpSpPr>
      <p:grpSpPr>
        <a:xfrm>
          <a:off x="0" y="0"/>
          <a:ext cx="0" cy="0"/>
          <a:chOff x="0" y="0"/>
          <a:chExt cx="0" cy="0"/>
        </a:xfrm>
      </p:grpSpPr>
      <p:sp>
        <p:nvSpPr>
          <p:cNvPr id="6932" name="Google Shape;6932;g22d1df9ed4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3" name="Google Shape;6933;g22d1df9ed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3"/>
        <p:cNvGrpSpPr/>
        <p:nvPr/>
      </p:nvGrpSpPr>
      <p:grpSpPr>
        <a:xfrm>
          <a:off x="0" y="0"/>
          <a:ext cx="0" cy="0"/>
          <a:chOff x="0" y="0"/>
          <a:chExt cx="0" cy="0"/>
        </a:xfrm>
      </p:grpSpPr>
      <p:sp>
        <p:nvSpPr>
          <p:cNvPr id="7004" name="Google Shape;7004;g145298d78e0_0_37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5" name="Google Shape;7005;g145298d78e0_0_37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9"/>
        <p:cNvGrpSpPr/>
        <p:nvPr/>
      </p:nvGrpSpPr>
      <p:grpSpPr>
        <a:xfrm>
          <a:off x="0" y="0"/>
          <a:ext cx="0" cy="0"/>
          <a:chOff x="0" y="0"/>
          <a:chExt cx="0" cy="0"/>
        </a:xfrm>
      </p:grpSpPr>
      <p:sp>
        <p:nvSpPr>
          <p:cNvPr id="7010" name="Google Shape;7010;ge1d838b627_4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1" name="Google Shape;7011;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0"/>
        <p:cNvGrpSpPr/>
        <p:nvPr/>
      </p:nvGrpSpPr>
      <p:grpSpPr>
        <a:xfrm>
          <a:off x="0" y="0"/>
          <a:ext cx="0" cy="0"/>
          <a:chOff x="0" y="0"/>
          <a:chExt cx="0" cy="0"/>
        </a:xfrm>
      </p:grpSpPr>
      <p:sp>
        <p:nvSpPr>
          <p:cNvPr id="7041" name="Google Shape;7041;g3d89496b06d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2" name="Google Shape;7042;g3d89496b06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5"/>
        <p:cNvGrpSpPr/>
        <p:nvPr/>
      </p:nvGrpSpPr>
      <p:grpSpPr>
        <a:xfrm>
          <a:off x="0" y="0"/>
          <a:ext cx="0" cy="0"/>
          <a:chOff x="0" y="0"/>
          <a:chExt cx="0" cy="0"/>
        </a:xfrm>
      </p:grpSpPr>
      <p:sp>
        <p:nvSpPr>
          <p:cNvPr id="7046" name="Google Shape;7046;g3d89496b06d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7" name="Google Shape;7047;g3d89496b06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0"/>
        <p:cNvGrpSpPr/>
        <p:nvPr/>
      </p:nvGrpSpPr>
      <p:grpSpPr>
        <a:xfrm>
          <a:off x="0" y="0"/>
          <a:ext cx="0" cy="0"/>
          <a:chOff x="0" y="0"/>
          <a:chExt cx="0" cy="0"/>
        </a:xfrm>
      </p:grpSpPr>
      <p:sp>
        <p:nvSpPr>
          <p:cNvPr id="7051" name="Google Shape;7051;g3d89496b06d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2" name="Google Shape;7052;g3d89496b06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5"/>
        <p:cNvGrpSpPr/>
        <p:nvPr/>
      </p:nvGrpSpPr>
      <p:grpSpPr>
        <a:xfrm>
          <a:off x="0" y="0"/>
          <a:ext cx="0" cy="0"/>
          <a:chOff x="0" y="0"/>
          <a:chExt cx="0" cy="0"/>
        </a:xfrm>
      </p:grpSpPr>
      <p:sp>
        <p:nvSpPr>
          <p:cNvPr id="7056" name="Google Shape;7056;g2239c6fe902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7" name="Google Shape;7057;g2239c6fe90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1"/>
        <p:cNvGrpSpPr/>
        <p:nvPr/>
      </p:nvGrpSpPr>
      <p:grpSpPr>
        <a:xfrm>
          <a:off x="0" y="0"/>
          <a:ext cx="0" cy="0"/>
          <a:chOff x="0" y="0"/>
          <a:chExt cx="0" cy="0"/>
        </a:xfrm>
      </p:grpSpPr>
      <p:sp>
        <p:nvSpPr>
          <p:cNvPr id="7062" name="Google Shape;7062;g3d89496b06d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3" name="Google Shape;7063;g3d89496b06d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7"/>
        <p:cNvGrpSpPr/>
        <p:nvPr/>
      </p:nvGrpSpPr>
      <p:grpSpPr>
        <a:xfrm>
          <a:off x="0" y="0"/>
          <a:ext cx="0" cy="0"/>
          <a:chOff x="0" y="0"/>
          <a:chExt cx="0" cy="0"/>
        </a:xfrm>
      </p:grpSpPr>
      <p:sp>
        <p:nvSpPr>
          <p:cNvPr id="7068" name="Google Shape;7068;g1159f37e880_0_1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9" name="Google Shape;7069;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3"/>
        <p:cNvGrpSpPr/>
        <p:nvPr/>
      </p:nvGrpSpPr>
      <p:grpSpPr>
        <a:xfrm>
          <a:off x="0" y="0"/>
          <a:ext cx="0" cy="0"/>
          <a:chOff x="0" y="0"/>
          <a:chExt cx="0" cy="0"/>
        </a:xfrm>
      </p:grpSpPr>
      <p:sp>
        <p:nvSpPr>
          <p:cNvPr id="7074" name="Google Shape;7074;g3d89496b06d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5" name="Google Shape;7075;g3d89496b06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d8d69b7017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d8d69b7017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9"/>
        <p:cNvGrpSpPr/>
        <p:nvPr/>
      </p:nvGrpSpPr>
      <p:grpSpPr>
        <a:xfrm>
          <a:off x="0" y="0"/>
          <a:ext cx="0" cy="0"/>
          <a:chOff x="0" y="0"/>
          <a:chExt cx="0" cy="0"/>
        </a:xfrm>
      </p:grpSpPr>
      <p:sp>
        <p:nvSpPr>
          <p:cNvPr id="7080" name="Google Shape;7080;g3d89496b06d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1" name="Google Shape;7081;g3d89496b06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5"/>
        <p:cNvGrpSpPr/>
        <p:nvPr/>
      </p:nvGrpSpPr>
      <p:grpSpPr>
        <a:xfrm>
          <a:off x="0" y="0"/>
          <a:ext cx="0" cy="0"/>
          <a:chOff x="0" y="0"/>
          <a:chExt cx="0" cy="0"/>
        </a:xfrm>
      </p:grpSpPr>
      <p:sp>
        <p:nvSpPr>
          <p:cNvPr id="7086" name="Google Shape;7086;g3d89496b06d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7" name="Google Shape;7087;g3d89496b06d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1"/>
        <p:cNvGrpSpPr/>
        <p:nvPr/>
      </p:nvGrpSpPr>
      <p:grpSpPr>
        <a:xfrm>
          <a:off x="0" y="0"/>
          <a:ext cx="0" cy="0"/>
          <a:chOff x="0" y="0"/>
          <a:chExt cx="0" cy="0"/>
        </a:xfrm>
      </p:grpSpPr>
      <p:sp>
        <p:nvSpPr>
          <p:cNvPr id="7092" name="Google Shape;7092;g3d89496b06d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3" name="Google Shape;7093;g3d89496b06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6"/>
        <p:cNvGrpSpPr/>
        <p:nvPr/>
      </p:nvGrpSpPr>
      <p:grpSpPr>
        <a:xfrm>
          <a:off x="0" y="0"/>
          <a:ext cx="0" cy="0"/>
          <a:chOff x="0" y="0"/>
          <a:chExt cx="0" cy="0"/>
        </a:xfrm>
      </p:grpSpPr>
      <p:sp>
        <p:nvSpPr>
          <p:cNvPr id="7107" name="Google Shape;7107;g3d89496b06d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8" name="Google Shape;7108;g3d89496b06d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3"/>
        <p:cNvGrpSpPr/>
        <p:nvPr/>
      </p:nvGrpSpPr>
      <p:grpSpPr>
        <a:xfrm>
          <a:off x="0" y="0"/>
          <a:ext cx="0" cy="0"/>
          <a:chOff x="0" y="0"/>
          <a:chExt cx="0" cy="0"/>
        </a:xfrm>
      </p:grpSpPr>
      <p:sp>
        <p:nvSpPr>
          <p:cNvPr id="7114" name="Google Shape;7114;g3d89496b06d_0_3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5" name="Google Shape;7115;g3d89496b06d_0_3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9"/>
        <p:cNvGrpSpPr/>
        <p:nvPr/>
      </p:nvGrpSpPr>
      <p:grpSpPr>
        <a:xfrm>
          <a:off x="0" y="0"/>
          <a:ext cx="0" cy="0"/>
          <a:chOff x="0" y="0"/>
          <a:chExt cx="0" cy="0"/>
        </a:xfrm>
      </p:grpSpPr>
      <p:sp>
        <p:nvSpPr>
          <p:cNvPr id="7120" name="Google Shape;7120;ge1d838b627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1" name="Google Shape;7121;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5"/>
        <p:cNvGrpSpPr/>
        <p:nvPr/>
      </p:nvGrpSpPr>
      <p:grpSpPr>
        <a:xfrm>
          <a:off x="0" y="0"/>
          <a:ext cx="0" cy="0"/>
          <a:chOff x="0" y="0"/>
          <a:chExt cx="0" cy="0"/>
        </a:xfrm>
      </p:grpSpPr>
      <p:sp>
        <p:nvSpPr>
          <p:cNvPr id="7126" name="Google Shape;7126;g3d9032de7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7" name="Google Shape;7127;g3d9032de7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d8d69b7017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d8d69b7017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d8d69b7017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d8d69b7017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d8d69b7017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d8d69b7017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d8d69b7017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d8d69b7017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BF6B9390-D236-B300-A1AC-5094FA9EEEC8}"/>
            </a:ext>
          </a:extLst>
        </p:cNvPr>
        <p:cNvGrpSpPr/>
        <p:nvPr/>
      </p:nvGrpSpPr>
      <p:grpSpPr>
        <a:xfrm>
          <a:off x="0" y="0"/>
          <a:ext cx="0" cy="0"/>
          <a:chOff x="0" y="0"/>
          <a:chExt cx="0" cy="0"/>
        </a:xfrm>
      </p:grpSpPr>
      <p:sp>
        <p:nvSpPr>
          <p:cNvPr id="111" name="Google Shape;111;g3d8d69b7017_0_210:notes">
            <a:extLst>
              <a:ext uri="{FF2B5EF4-FFF2-40B4-BE49-F238E27FC236}">
                <a16:creationId xmlns:a16="http://schemas.microsoft.com/office/drawing/2014/main" id="{C432D5FA-8BB5-7657-E16C-5023A543D1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d8d69b7017_0_210:notes">
            <a:extLst>
              <a:ext uri="{FF2B5EF4-FFF2-40B4-BE49-F238E27FC236}">
                <a16:creationId xmlns:a16="http://schemas.microsoft.com/office/drawing/2014/main" id="{B323AE3C-E83A-F9E9-4AA3-FAF52FEB36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690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d8d69b7017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d8d69b7017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d8d69b7017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d8d69b7017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d8d69b7017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d8d69b7017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d8d69b7017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d8d69b7017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d8d69b7017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d8d69b7017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45ABC654-C087-A25E-EB66-685474C94E6B}"/>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91A46298-AF66-6371-B97E-B0817C6FC8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CE6FD1C0-332E-F324-F485-AE1849488A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9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6C914696-675E-033B-0F43-4EA33A42E674}"/>
            </a:ext>
          </a:extLst>
        </p:cNvPr>
        <p:cNvGrpSpPr/>
        <p:nvPr/>
      </p:nvGrpSpPr>
      <p:grpSpPr>
        <a:xfrm>
          <a:off x="0" y="0"/>
          <a:ext cx="0" cy="0"/>
          <a:chOff x="0" y="0"/>
          <a:chExt cx="0" cy="0"/>
        </a:xfrm>
      </p:grpSpPr>
      <p:sp>
        <p:nvSpPr>
          <p:cNvPr id="69" name="Google Shape;69;g3d8d69b7017_0_157:notes">
            <a:extLst>
              <a:ext uri="{FF2B5EF4-FFF2-40B4-BE49-F238E27FC236}">
                <a16:creationId xmlns:a16="http://schemas.microsoft.com/office/drawing/2014/main" id="{39DC4114-E412-BA19-FBEE-F70126293A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d8d69b7017_0_157:notes">
            <a:extLst>
              <a:ext uri="{FF2B5EF4-FFF2-40B4-BE49-F238E27FC236}">
                <a16:creationId xmlns:a16="http://schemas.microsoft.com/office/drawing/2014/main" id="{E55CB44B-79C9-F00A-BD7B-705C898943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81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980F2338-776C-E275-2FFC-59F19627CA27}"/>
            </a:ext>
          </a:extLst>
        </p:cNvPr>
        <p:cNvGrpSpPr/>
        <p:nvPr/>
      </p:nvGrpSpPr>
      <p:grpSpPr>
        <a:xfrm>
          <a:off x="0" y="0"/>
          <a:ext cx="0" cy="0"/>
          <a:chOff x="0" y="0"/>
          <a:chExt cx="0" cy="0"/>
        </a:xfrm>
      </p:grpSpPr>
      <p:sp>
        <p:nvSpPr>
          <p:cNvPr id="69" name="Google Shape;69;g3d8d69b7017_0_157:notes">
            <a:extLst>
              <a:ext uri="{FF2B5EF4-FFF2-40B4-BE49-F238E27FC236}">
                <a16:creationId xmlns:a16="http://schemas.microsoft.com/office/drawing/2014/main" id="{ABC5FC4B-CAC6-3206-034E-DFB082414D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d8d69b7017_0_157:notes">
            <a:extLst>
              <a:ext uri="{FF2B5EF4-FFF2-40B4-BE49-F238E27FC236}">
                <a16:creationId xmlns:a16="http://schemas.microsoft.com/office/drawing/2014/main" id="{B04FBE19-F841-247E-FC51-BA29C36AF0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29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DEF0EEAD-5295-0FE9-7A32-964AB17BB748}"/>
            </a:ext>
          </a:extLst>
        </p:cNvPr>
        <p:cNvGrpSpPr/>
        <p:nvPr/>
      </p:nvGrpSpPr>
      <p:grpSpPr>
        <a:xfrm>
          <a:off x="0" y="0"/>
          <a:ext cx="0" cy="0"/>
          <a:chOff x="0" y="0"/>
          <a:chExt cx="0" cy="0"/>
        </a:xfrm>
      </p:grpSpPr>
      <p:sp>
        <p:nvSpPr>
          <p:cNvPr id="69" name="Google Shape;69;g3d8d69b7017_0_157:notes">
            <a:extLst>
              <a:ext uri="{FF2B5EF4-FFF2-40B4-BE49-F238E27FC236}">
                <a16:creationId xmlns:a16="http://schemas.microsoft.com/office/drawing/2014/main" id="{BB2EF440-A40B-3DCA-4851-F978EBF1F5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d8d69b7017_0_157:notes">
            <a:extLst>
              <a:ext uri="{FF2B5EF4-FFF2-40B4-BE49-F238E27FC236}">
                <a16:creationId xmlns:a16="http://schemas.microsoft.com/office/drawing/2014/main" id="{DE56BFAE-108F-FBD6-E08D-34C6140C40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17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AAFF416E-5357-70BD-F54A-6FD3FB1EA9CC}"/>
            </a:ext>
          </a:extLst>
        </p:cNvPr>
        <p:cNvGrpSpPr/>
        <p:nvPr/>
      </p:nvGrpSpPr>
      <p:grpSpPr>
        <a:xfrm>
          <a:off x="0" y="0"/>
          <a:ext cx="0" cy="0"/>
          <a:chOff x="0" y="0"/>
          <a:chExt cx="0" cy="0"/>
        </a:xfrm>
      </p:grpSpPr>
      <p:sp>
        <p:nvSpPr>
          <p:cNvPr id="69" name="Google Shape;69;g3d8d69b7017_0_157:notes">
            <a:extLst>
              <a:ext uri="{FF2B5EF4-FFF2-40B4-BE49-F238E27FC236}">
                <a16:creationId xmlns:a16="http://schemas.microsoft.com/office/drawing/2014/main" id="{3B8794DB-FA97-707C-FEB3-104CA493B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d8d69b7017_0_157:notes">
            <a:extLst>
              <a:ext uri="{FF2B5EF4-FFF2-40B4-BE49-F238E27FC236}">
                <a16:creationId xmlns:a16="http://schemas.microsoft.com/office/drawing/2014/main" id="{29E73D08-985F-1843-A38C-EB179F3652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91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3936191-176E-CDA7-8B42-131FDE91D957}"/>
            </a:ext>
          </a:extLst>
        </p:cNvPr>
        <p:cNvGrpSpPr/>
        <p:nvPr/>
      </p:nvGrpSpPr>
      <p:grpSpPr>
        <a:xfrm>
          <a:off x="0" y="0"/>
          <a:ext cx="0" cy="0"/>
          <a:chOff x="0" y="0"/>
          <a:chExt cx="0" cy="0"/>
        </a:xfrm>
      </p:grpSpPr>
      <p:sp>
        <p:nvSpPr>
          <p:cNvPr id="69" name="Google Shape;69;g3d8d69b7017_0_157:notes">
            <a:extLst>
              <a:ext uri="{FF2B5EF4-FFF2-40B4-BE49-F238E27FC236}">
                <a16:creationId xmlns:a16="http://schemas.microsoft.com/office/drawing/2014/main" id="{54D28204-AED2-D624-0E3F-3EF99CDB27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d8d69b7017_0_157:notes">
            <a:extLst>
              <a:ext uri="{FF2B5EF4-FFF2-40B4-BE49-F238E27FC236}">
                <a16:creationId xmlns:a16="http://schemas.microsoft.com/office/drawing/2014/main" id="{CADFCE65-76E0-2E82-FE52-667C7B62BD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596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d8d69b701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d8d69b701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987300" y="0"/>
            <a:ext cx="3156762" cy="3383653"/>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550" y="1765550"/>
            <a:ext cx="3920044" cy="355587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950600" y="1627025"/>
            <a:ext cx="5242800" cy="152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49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950600" y="3164275"/>
            <a:ext cx="5242800" cy="352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3" name="Google Shape;13;p2"/>
          <p:cNvGrpSpPr/>
          <p:nvPr/>
        </p:nvGrpSpPr>
        <p:grpSpPr>
          <a:xfrm>
            <a:off x="2681118" y="4669167"/>
            <a:ext cx="828086" cy="1373837"/>
            <a:chOff x="594925" y="3775150"/>
            <a:chExt cx="671875" cy="1114675"/>
          </a:xfrm>
        </p:grpSpPr>
        <p:sp>
          <p:nvSpPr>
            <p:cNvPr id="14" name="Google Shape;14;p2"/>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404684" y="3214830"/>
            <a:ext cx="817548" cy="1371218"/>
            <a:chOff x="6335800" y="3943700"/>
            <a:chExt cx="663325" cy="1112550"/>
          </a:xfrm>
        </p:grpSpPr>
        <p:sp>
          <p:nvSpPr>
            <p:cNvPr id="21" name="Google Shape;21;p2"/>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rot="10800000">
            <a:off x="8583167" y="2433631"/>
            <a:ext cx="840195" cy="775397"/>
            <a:chOff x="-148797" y="1986032"/>
            <a:chExt cx="840195" cy="775397"/>
          </a:xfrm>
        </p:grpSpPr>
        <p:grpSp>
          <p:nvGrpSpPr>
            <p:cNvPr id="28" name="Google Shape;28;p2"/>
            <p:cNvGrpSpPr/>
            <p:nvPr/>
          </p:nvGrpSpPr>
          <p:grpSpPr>
            <a:xfrm>
              <a:off x="-148797" y="1986032"/>
              <a:ext cx="840195" cy="775397"/>
              <a:chOff x="-148797" y="1986032"/>
              <a:chExt cx="840195" cy="775397"/>
            </a:xfrm>
          </p:grpSpPr>
          <p:sp>
            <p:nvSpPr>
              <p:cNvPr id="29" name="Google Shape;29;p2"/>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75610" y="2179473"/>
              <a:ext cx="391350" cy="388515"/>
              <a:chOff x="75610" y="2179473"/>
              <a:chExt cx="391350" cy="388515"/>
            </a:xfrm>
          </p:grpSpPr>
          <p:sp>
            <p:nvSpPr>
              <p:cNvPr id="38" name="Google Shape;38;p2"/>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47;p2"/>
          <p:cNvSpPr/>
          <p:nvPr/>
        </p:nvSpPr>
        <p:spPr>
          <a:xfrm>
            <a:off x="3026897" y="4971733"/>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044165" y="3743042"/>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2"/>
          <p:cNvGrpSpPr/>
          <p:nvPr/>
        </p:nvGrpSpPr>
        <p:grpSpPr>
          <a:xfrm>
            <a:off x="6460915" y="4547502"/>
            <a:ext cx="1072213" cy="1064449"/>
            <a:chOff x="5397225" y="4249225"/>
            <a:chExt cx="869950" cy="863650"/>
          </a:xfrm>
        </p:grpSpPr>
        <p:sp>
          <p:nvSpPr>
            <p:cNvPr id="50" name="Google Shape;50;p2"/>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1917328" y="4281968"/>
            <a:ext cx="1461764" cy="1443748"/>
            <a:chOff x="586528" y="5232697"/>
            <a:chExt cx="1461764" cy="1443748"/>
          </a:xfrm>
        </p:grpSpPr>
        <p:sp>
          <p:nvSpPr>
            <p:cNvPr id="64" name="Google Shape;64;p2"/>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rot="1601043">
              <a:off x="738981" y="5514119"/>
              <a:ext cx="1156858" cy="953337"/>
              <a:chOff x="2135200" y="3484475"/>
              <a:chExt cx="852775" cy="702750"/>
            </a:xfrm>
          </p:grpSpPr>
          <p:sp>
            <p:nvSpPr>
              <p:cNvPr id="66" name="Google Shape;66;p2"/>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 name="Google Shape;79;p2"/>
          <p:cNvGrpSpPr/>
          <p:nvPr/>
        </p:nvGrpSpPr>
        <p:grpSpPr>
          <a:xfrm rot="-5400000" flipH="1">
            <a:off x="7635353" y="4862448"/>
            <a:ext cx="891750" cy="898925"/>
            <a:chOff x="7917275" y="3034213"/>
            <a:chExt cx="891750" cy="898925"/>
          </a:xfrm>
        </p:grpSpPr>
        <p:sp>
          <p:nvSpPr>
            <p:cNvPr id="80" name="Google Shape;80;p2"/>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rot="-5400000" flipH="1">
            <a:off x="-272449" y="2972432"/>
            <a:ext cx="849712" cy="817557"/>
            <a:chOff x="7622592" y="3261875"/>
            <a:chExt cx="954625" cy="918500"/>
          </a:xfrm>
        </p:grpSpPr>
        <p:sp>
          <p:nvSpPr>
            <p:cNvPr id="84" name="Google Shape;84;p2"/>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rot="-5400000" flipH="1">
            <a:off x="8104890" y="3963423"/>
            <a:ext cx="1640575" cy="1616975"/>
            <a:chOff x="5463900" y="3448950"/>
            <a:chExt cx="1640575" cy="1616975"/>
          </a:xfrm>
        </p:grpSpPr>
        <p:sp>
          <p:nvSpPr>
            <p:cNvPr id="87" name="Google Shape;87;p2"/>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flipH="1">
            <a:off x="5763881" y="4816592"/>
            <a:ext cx="828086" cy="1373837"/>
            <a:chOff x="594925" y="3775150"/>
            <a:chExt cx="671875" cy="1114675"/>
          </a:xfrm>
        </p:grpSpPr>
        <p:sp>
          <p:nvSpPr>
            <p:cNvPr id="113" name="Google Shape;113;p2"/>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5428159" y="4964122"/>
            <a:ext cx="385742" cy="388700"/>
            <a:chOff x="4063650" y="3462000"/>
            <a:chExt cx="312975" cy="315375"/>
          </a:xfrm>
        </p:grpSpPr>
        <p:sp>
          <p:nvSpPr>
            <p:cNvPr id="120" name="Google Shape;120;p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rot="705228">
            <a:off x="1197321" y="4553243"/>
            <a:ext cx="1168494" cy="1210473"/>
            <a:chOff x="2151745" y="6047399"/>
            <a:chExt cx="1168532" cy="1210512"/>
          </a:xfrm>
        </p:grpSpPr>
        <p:grpSp>
          <p:nvGrpSpPr>
            <p:cNvPr id="123" name="Google Shape;123;p2"/>
            <p:cNvGrpSpPr/>
            <p:nvPr/>
          </p:nvGrpSpPr>
          <p:grpSpPr>
            <a:xfrm>
              <a:off x="2612823" y="6047399"/>
              <a:ext cx="707455" cy="637326"/>
              <a:chOff x="2873600" y="3971025"/>
              <a:chExt cx="574000" cy="517100"/>
            </a:xfrm>
          </p:grpSpPr>
          <p:sp>
            <p:nvSpPr>
              <p:cNvPr id="124" name="Google Shape;124;p2"/>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a:off x="2151745" y="6356615"/>
              <a:ext cx="919784" cy="901296"/>
              <a:chOff x="2468375" y="4237975"/>
              <a:chExt cx="746275" cy="731275"/>
            </a:xfrm>
          </p:grpSpPr>
          <p:sp>
            <p:nvSpPr>
              <p:cNvPr id="128" name="Google Shape;128;p2"/>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 name="Google Shape;130;p2"/>
          <p:cNvGrpSpPr/>
          <p:nvPr/>
        </p:nvGrpSpPr>
        <p:grpSpPr>
          <a:xfrm rot="-817595">
            <a:off x="-276386" y="3892028"/>
            <a:ext cx="1745628" cy="1759770"/>
            <a:chOff x="1538675" y="4123500"/>
            <a:chExt cx="1078850" cy="1087525"/>
          </a:xfrm>
        </p:grpSpPr>
        <p:sp>
          <p:nvSpPr>
            <p:cNvPr id="131" name="Google Shape;131;p2"/>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2"/>
          <p:cNvGrpSpPr/>
          <p:nvPr/>
        </p:nvGrpSpPr>
        <p:grpSpPr>
          <a:xfrm>
            <a:off x="3515047" y="4809472"/>
            <a:ext cx="385742" cy="388700"/>
            <a:chOff x="4063650" y="3462000"/>
            <a:chExt cx="312975" cy="315375"/>
          </a:xfrm>
        </p:grpSpPr>
        <p:sp>
          <p:nvSpPr>
            <p:cNvPr id="135" name="Google Shape;135;p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2"/>
          <p:cNvSpPr/>
          <p:nvPr/>
        </p:nvSpPr>
        <p:spPr>
          <a:xfrm rot="10800000">
            <a:off x="323698" y="28783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10800000">
            <a:off x="628498" y="32593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
          <p:cNvGrpSpPr/>
          <p:nvPr/>
        </p:nvGrpSpPr>
        <p:grpSpPr>
          <a:xfrm rot="10800000">
            <a:off x="5765361" y="-847944"/>
            <a:ext cx="828086" cy="1373837"/>
            <a:chOff x="594925" y="3775150"/>
            <a:chExt cx="671875" cy="1114675"/>
          </a:xfrm>
        </p:grpSpPr>
        <p:sp>
          <p:nvSpPr>
            <p:cNvPr id="140" name="Google Shape;140;p2"/>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2"/>
          <p:cNvGrpSpPr/>
          <p:nvPr/>
        </p:nvGrpSpPr>
        <p:grpSpPr>
          <a:xfrm rot="10800000">
            <a:off x="52333" y="609012"/>
            <a:ext cx="817548" cy="1371218"/>
            <a:chOff x="6335800" y="3943700"/>
            <a:chExt cx="663325" cy="1112550"/>
          </a:xfrm>
        </p:grpSpPr>
        <p:sp>
          <p:nvSpPr>
            <p:cNvPr id="147" name="Google Shape;147;p2"/>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2"/>
          <p:cNvSpPr/>
          <p:nvPr/>
        </p:nvSpPr>
        <p:spPr>
          <a:xfrm rot="10800000">
            <a:off x="4186472" y="113761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2"/>
          <p:cNvGrpSpPr/>
          <p:nvPr/>
        </p:nvGrpSpPr>
        <p:grpSpPr>
          <a:xfrm>
            <a:off x="-148797" y="1986032"/>
            <a:ext cx="840195" cy="775397"/>
            <a:chOff x="-148797" y="1986032"/>
            <a:chExt cx="840195" cy="775397"/>
          </a:xfrm>
        </p:grpSpPr>
        <p:grpSp>
          <p:nvGrpSpPr>
            <p:cNvPr id="155" name="Google Shape;155;p2"/>
            <p:cNvGrpSpPr/>
            <p:nvPr/>
          </p:nvGrpSpPr>
          <p:grpSpPr>
            <a:xfrm>
              <a:off x="-148797" y="1986032"/>
              <a:ext cx="840195" cy="775397"/>
              <a:chOff x="-148797" y="1986032"/>
              <a:chExt cx="840195" cy="775397"/>
            </a:xfrm>
          </p:grpSpPr>
          <p:sp>
            <p:nvSpPr>
              <p:cNvPr id="156" name="Google Shape;156;p2"/>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2"/>
            <p:cNvGrpSpPr/>
            <p:nvPr/>
          </p:nvGrpSpPr>
          <p:grpSpPr>
            <a:xfrm>
              <a:off x="75610" y="2179473"/>
              <a:ext cx="391350" cy="388515"/>
              <a:chOff x="75610" y="2179473"/>
              <a:chExt cx="391350" cy="388515"/>
            </a:xfrm>
          </p:grpSpPr>
          <p:sp>
            <p:nvSpPr>
              <p:cNvPr id="165" name="Google Shape;165;p2"/>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 name="Google Shape;174;p2"/>
          <p:cNvGrpSpPr/>
          <p:nvPr/>
        </p:nvGrpSpPr>
        <p:grpSpPr>
          <a:xfrm rot="10800000">
            <a:off x="8216064" y="1298363"/>
            <a:ext cx="385742" cy="388700"/>
            <a:chOff x="4063650" y="3462000"/>
            <a:chExt cx="312975" cy="315375"/>
          </a:xfrm>
        </p:grpSpPr>
        <p:sp>
          <p:nvSpPr>
            <p:cNvPr id="175" name="Google Shape;175;p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2"/>
          <p:cNvSpPr/>
          <p:nvPr/>
        </p:nvSpPr>
        <p:spPr>
          <a:xfrm rot="10800000">
            <a:off x="5664295" y="-688662"/>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2"/>
          <p:cNvGrpSpPr/>
          <p:nvPr/>
        </p:nvGrpSpPr>
        <p:grpSpPr>
          <a:xfrm rot="10800000">
            <a:off x="1741436" y="-416891"/>
            <a:ext cx="1072213" cy="1064449"/>
            <a:chOff x="5397225" y="4249225"/>
            <a:chExt cx="869950" cy="863650"/>
          </a:xfrm>
        </p:grpSpPr>
        <p:sp>
          <p:nvSpPr>
            <p:cNvPr id="179" name="Google Shape;179;p2"/>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2"/>
          <p:cNvGrpSpPr/>
          <p:nvPr/>
        </p:nvGrpSpPr>
        <p:grpSpPr>
          <a:xfrm rot="10800000">
            <a:off x="5895473" y="-530656"/>
            <a:ext cx="1461764" cy="1443748"/>
            <a:chOff x="586528" y="5232697"/>
            <a:chExt cx="1461764" cy="1443748"/>
          </a:xfrm>
        </p:grpSpPr>
        <p:sp>
          <p:nvSpPr>
            <p:cNvPr id="193" name="Google Shape;193;p2"/>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2"/>
            <p:cNvGrpSpPr/>
            <p:nvPr/>
          </p:nvGrpSpPr>
          <p:grpSpPr>
            <a:xfrm rot="1601043">
              <a:off x="738981" y="5514119"/>
              <a:ext cx="1156858" cy="953337"/>
              <a:chOff x="2135200" y="3484475"/>
              <a:chExt cx="852775" cy="702750"/>
            </a:xfrm>
          </p:grpSpPr>
          <p:sp>
            <p:nvSpPr>
              <p:cNvPr id="195" name="Google Shape;195;p2"/>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 name="Google Shape;208;p2"/>
          <p:cNvGrpSpPr/>
          <p:nvPr/>
        </p:nvGrpSpPr>
        <p:grpSpPr>
          <a:xfrm rot="5400000" flipH="1">
            <a:off x="747462" y="-566313"/>
            <a:ext cx="891750" cy="898925"/>
            <a:chOff x="7917275" y="3034213"/>
            <a:chExt cx="891750" cy="898925"/>
          </a:xfrm>
        </p:grpSpPr>
        <p:sp>
          <p:nvSpPr>
            <p:cNvPr id="209" name="Google Shape;209;p2"/>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5400000" flipH="1">
            <a:off x="8697302" y="1405071"/>
            <a:ext cx="849712" cy="817557"/>
            <a:chOff x="7622592" y="3261875"/>
            <a:chExt cx="954625" cy="918500"/>
          </a:xfrm>
        </p:grpSpPr>
        <p:sp>
          <p:nvSpPr>
            <p:cNvPr id="213" name="Google Shape;213;p2"/>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2"/>
          <p:cNvGrpSpPr/>
          <p:nvPr/>
        </p:nvGrpSpPr>
        <p:grpSpPr>
          <a:xfrm rot="5400000" flipH="1">
            <a:off x="-470900" y="-385338"/>
            <a:ext cx="1640575" cy="1616975"/>
            <a:chOff x="5463900" y="3448950"/>
            <a:chExt cx="1640575" cy="1616975"/>
          </a:xfrm>
        </p:grpSpPr>
        <p:sp>
          <p:nvSpPr>
            <p:cNvPr id="216" name="Google Shape;216;p2"/>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2"/>
          <p:cNvGrpSpPr/>
          <p:nvPr/>
        </p:nvGrpSpPr>
        <p:grpSpPr>
          <a:xfrm rot="10800000" flipH="1">
            <a:off x="2682599" y="-995369"/>
            <a:ext cx="828086" cy="1373837"/>
            <a:chOff x="594925" y="3775150"/>
            <a:chExt cx="671875" cy="1114675"/>
          </a:xfrm>
        </p:grpSpPr>
        <p:sp>
          <p:nvSpPr>
            <p:cNvPr id="242" name="Google Shape;242;p2"/>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
          <p:cNvGrpSpPr/>
          <p:nvPr/>
        </p:nvGrpSpPr>
        <p:grpSpPr>
          <a:xfrm rot="10800000">
            <a:off x="3460664" y="-157762"/>
            <a:ext cx="385742" cy="388700"/>
            <a:chOff x="4063650" y="3462000"/>
            <a:chExt cx="312975" cy="315375"/>
          </a:xfrm>
        </p:grpSpPr>
        <p:sp>
          <p:nvSpPr>
            <p:cNvPr id="249" name="Google Shape;249;p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
          <p:cNvGrpSpPr/>
          <p:nvPr/>
        </p:nvGrpSpPr>
        <p:grpSpPr>
          <a:xfrm rot="-10094772">
            <a:off x="6908750" y="-568656"/>
            <a:ext cx="1168494" cy="1210473"/>
            <a:chOff x="2151745" y="6047399"/>
            <a:chExt cx="1168532" cy="1210512"/>
          </a:xfrm>
        </p:grpSpPr>
        <p:grpSp>
          <p:nvGrpSpPr>
            <p:cNvPr id="252" name="Google Shape;252;p2"/>
            <p:cNvGrpSpPr/>
            <p:nvPr/>
          </p:nvGrpSpPr>
          <p:grpSpPr>
            <a:xfrm>
              <a:off x="2612823" y="6047399"/>
              <a:ext cx="707455" cy="637326"/>
              <a:chOff x="2873600" y="3971025"/>
              <a:chExt cx="574000" cy="517100"/>
            </a:xfrm>
          </p:grpSpPr>
          <p:sp>
            <p:nvSpPr>
              <p:cNvPr id="253" name="Google Shape;253;p2"/>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2"/>
            <p:cNvGrpSpPr/>
            <p:nvPr/>
          </p:nvGrpSpPr>
          <p:grpSpPr>
            <a:xfrm>
              <a:off x="2151745" y="6356615"/>
              <a:ext cx="919784" cy="901296"/>
              <a:chOff x="2468375" y="4237975"/>
              <a:chExt cx="746275" cy="731275"/>
            </a:xfrm>
          </p:grpSpPr>
          <p:sp>
            <p:nvSpPr>
              <p:cNvPr id="257" name="Google Shape;257;p2"/>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9" name="Google Shape;259;p2"/>
          <p:cNvGrpSpPr/>
          <p:nvPr/>
        </p:nvGrpSpPr>
        <p:grpSpPr>
          <a:xfrm rot="9982405">
            <a:off x="7805323" y="-456738"/>
            <a:ext cx="1745628" cy="1759770"/>
            <a:chOff x="1538675" y="4123500"/>
            <a:chExt cx="1078850" cy="1087525"/>
          </a:xfrm>
        </p:grpSpPr>
        <p:sp>
          <p:nvSpPr>
            <p:cNvPr id="260" name="Google Shape;260;p2"/>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
          <p:cNvGrpSpPr/>
          <p:nvPr/>
        </p:nvGrpSpPr>
        <p:grpSpPr>
          <a:xfrm rot="10800000">
            <a:off x="5373777" y="-3112"/>
            <a:ext cx="385742" cy="388700"/>
            <a:chOff x="4063650" y="3462000"/>
            <a:chExt cx="312975" cy="315375"/>
          </a:xfrm>
        </p:grpSpPr>
        <p:sp>
          <p:nvSpPr>
            <p:cNvPr id="264" name="Google Shape;264;p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2"/>
          <p:cNvSpPr/>
          <p:nvPr/>
        </p:nvSpPr>
        <p:spPr>
          <a:xfrm>
            <a:off x="8856119" y="22219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8551319" y="18409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3159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8"/>
        <p:cNvGrpSpPr/>
        <p:nvPr/>
      </p:nvGrpSpPr>
      <p:grpSpPr>
        <a:xfrm>
          <a:off x="0" y="0"/>
          <a:ext cx="0" cy="0"/>
          <a:chOff x="0" y="0"/>
          <a:chExt cx="0" cy="0"/>
        </a:xfrm>
      </p:grpSpPr>
      <p:sp>
        <p:nvSpPr>
          <p:cNvPr id="269" name="Google Shape;269;p3"/>
          <p:cNvSpPr/>
          <p:nvPr/>
        </p:nvSpPr>
        <p:spPr>
          <a:xfrm rot="-5400000">
            <a:off x="5476067" y="1549787"/>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3"/>
          <p:cNvGrpSpPr/>
          <p:nvPr/>
        </p:nvGrpSpPr>
        <p:grpSpPr>
          <a:xfrm>
            <a:off x="8404684" y="3214830"/>
            <a:ext cx="817548" cy="1371218"/>
            <a:chOff x="6335800" y="3943700"/>
            <a:chExt cx="663325" cy="1112550"/>
          </a:xfrm>
        </p:grpSpPr>
        <p:sp>
          <p:nvSpPr>
            <p:cNvPr id="271" name="Google Shape;271;p3"/>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3"/>
          <p:cNvGrpSpPr/>
          <p:nvPr/>
        </p:nvGrpSpPr>
        <p:grpSpPr>
          <a:xfrm rot="10800000">
            <a:off x="8583167" y="2433631"/>
            <a:ext cx="840195" cy="775397"/>
            <a:chOff x="-148797" y="1986032"/>
            <a:chExt cx="840195" cy="775397"/>
          </a:xfrm>
        </p:grpSpPr>
        <p:grpSp>
          <p:nvGrpSpPr>
            <p:cNvPr id="278" name="Google Shape;278;p3"/>
            <p:cNvGrpSpPr/>
            <p:nvPr/>
          </p:nvGrpSpPr>
          <p:grpSpPr>
            <a:xfrm>
              <a:off x="-148797" y="1986032"/>
              <a:ext cx="840195" cy="775397"/>
              <a:chOff x="-148797" y="1986032"/>
              <a:chExt cx="840195" cy="775397"/>
            </a:xfrm>
          </p:grpSpPr>
          <p:sp>
            <p:nvSpPr>
              <p:cNvPr id="279" name="Google Shape;279;p3"/>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a:off x="75610" y="2179473"/>
              <a:ext cx="391350" cy="388515"/>
              <a:chOff x="75610" y="2179473"/>
              <a:chExt cx="391350" cy="388515"/>
            </a:xfrm>
          </p:grpSpPr>
          <p:sp>
            <p:nvSpPr>
              <p:cNvPr id="288" name="Google Shape;288;p3"/>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7" name="Google Shape;297;p3"/>
          <p:cNvSpPr/>
          <p:nvPr/>
        </p:nvSpPr>
        <p:spPr>
          <a:xfrm rot="-4827216">
            <a:off x="7662662" y="-142393"/>
            <a:ext cx="905032" cy="1411360"/>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3"/>
          <p:cNvGrpSpPr/>
          <p:nvPr/>
        </p:nvGrpSpPr>
        <p:grpSpPr>
          <a:xfrm>
            <a:off x="7761583" y="3985748"/>
            <a:ext cx="1554601" cy="1543343"/>
            <a:chOff x="5397225" y="4249225"/>
            <a:chExt cx="869950" cy="863650"/>
          </a:xfrm>
        </p:grpSpPr>
        <p:sp>
          <p:nvSpPr>
            <p:cNvPr id="299" name="Google Shape;299;p3"/>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3"/>
          <p:cNvGrpSpPr/>
          <p:nvPr/>
        </p:nvGrpSpPr>
        <p:grpSpPr>
          <a:xfrm rot="-5400000" flipH="1">
            <a:off x="4575578" y="4411098"/>
            <a:ext cx="891750" cy="898925"/>
            <a:chOff x="7917275" y="3034213"/>
            <a:chExt cx="891750" cy="898925"/>
          </a:xfrm>
        </p:grpSpPr>
        <p:sp>
          <p:nvSpPr>
            <p:cNvPr id="313" name="Google Shape;313;p3"/>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3"/>
          <p:cNvGrpSpPr/>
          <p:nvPr/>
        </p:nvGrpSpPr>
        <p:grpSpPr>
          <a:xfrm rot="-5400000" flipH="1">
            <a:off x="8182978" y="654673"/>
            <a:ext cx="1640575" cy="1616975"/>
            <a:chOff x="5463900" y="3448950"/>
            <a:chExt cx="1640575" cy="1616975"/>
          </a:xfrm>
        </p:grpSpPr>
        <p:sp>
          <p:nvSpPr>
            <p:cNvPr id="317" name="Google Shape;317;p3"/>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3"/>
          <p:cNvGrpSpPr/>
          <p:nvPr/>
        </p:nvGrpSpPr>
        <p:grpSpPr>
          <a:xfrm>
            <a:off x="7307984" y="4705672"/>
            <a:ext cx="385742" cy="388700"/>
            <a:chOff x="4063650" y="3462000"/>
            <a:chExt cx="312975" cy="315375"/>
          </a:xfrm>
        </p:grpSpPr>
        <p:sp>
          <p:nvSpPr>
            <p:cNvPr id="343" name="Google Shape;343;p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3"/>
          <p:cNvSpPr/>
          <p:nvPr/>
        </p:nvSpPr>
        <p:spPr>
          <a:xfrm>
            <a:off x="7617526" y="44429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8778188" y="42220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rot="7584468">
            <a:off x="829095" y="4018285"/>
            <a:ext cx="843619" cy="1410489"/>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3"/>
          <p:cNvGrpSpPr/>
          <p:nvPr/>
        </p:nvGrpSpPr>
        <p:grpSpPr>
          <a:xfrm rot="8289711">
            <a:off x="-92075" y="3950664"/>
            <a:ext cx="1168482" cy="1210460"/>
            <a:chOff x="2151745" y="6047399"/>
            <a:chExt cx="1168532" cy="1210512"/>
          </a:xfrm>
        </p:grpSpPr>
        <p:grpSp>
          <p:nvGrpSpPr>
            <p:cNvPr id="349" name="Google Shape;349;p3"/>
            <p:cNvGrpSpPr/>
            <p:nvPr/>
          </p:nvGrpSpPr>
          <p:grpSpPr>
            <a:xfrm>
              <a:off x="2612823" y="6047399"/>
              <a:ext cx="707455" cy="637326"/>
              <a:chOff x="2873600" y="3971025"/>
              <a:chExt cx="574000" cy="517100"/>
            </a:xfrm>
          </p:grpSpPr>
          <p:sp>
            <p:nvSpPr>
              <p:cNvPr id="350" name="Google Shape;350;p3"/>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3"/>
            <p:cNvGrpSpPr/>
            <p:nvPr/>
          </p:nvGrpSpPr>
          <p:grpSpPr>
            <a:xfrm>
              <a:off x="2151745" y="6356615"/>
              <a:ext cx="919784" cy="901296"/>
              <a:chOff x="2468375" y="4237975"/>
              <a:chExt cx="746275" cy="731275"/>
            </a:xfrm>
          </p:grpSpPr>
          <p:sp>
            <p:nvSpPr>
              <p:cNvPr id="354" name="Google Shape;354;p3"/>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6" name="Google Shape;356;p3"/>
          <p:cNvSpPr/>
          <p:nvPr/>
        </p:nvSpPr>
        <p:spPr>
          <a:xfrm rot="5400000">
            <a:off x="-202972" y="48642"/>
            <a:ext cx="2114414" cy="191757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357;p3"/>
          <p:cNvGrpSpPr/>
          <p:nvPr/>
        </p:nvGrpSpPr>
        <p:grpSpPr>
          <a:xfrm rot="10800000">
            <a:off x="52333" y="609012"/>
            <a:ext cx="817548" cy="1371218"/>
            <a:chOff x="6335800" y="3943700"/>
            <a:chExt cx="663325" cy="1112550"/>
          </a:xfrm>
        </p:grpSpPr>
        <p:sp>
          <p:nvSpPr>
            <p:cNvPr id="358" name="Google Shape;358;p3"/>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3"/>
          <p:cNvGrpSpPr/>
          <p:nvPr/>
        </p:nvGrpSpPr>
        <p:grpSpPr>
          <a:xfrm rot="5400000" flipH="1">
            <a:off x="-470900" y="-385338"/>
            <a:ext cx="1640575" cy="1616975"/>
            <a:chOff x="5463900" y="3448950"/>
            <a:chExt cx="1640575" cy="1616975"/>
          </a:xfrm>
        </p:grpSpPr>
        <p:sp>
          <p:nvSpPr>
            <p:cNvPr id="365" name="Google Shape;365;p3"/>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3"/>
          <p:cNvSpPr/>
          <p:nvPr/>
        </p:nvSpPr>
        <p:spPr>
          <a:xfrm>
            <a:off x="2186591" y="48954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134991" y="36840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425838" y="343340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134991" y="20485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1771338" y="3451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038666" y="1271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3"/>
          <p:cNvGrpSpPr/>
          <p:nvPr/>
        </p:nvGrpSpPr>
        <p:grpSpPr>
          <a:xfrm rot="10800000">
            <a:off x="6560836" y="-477619"/>
            <a:ext cx="828086" cy="1373837"/>
            <a:chOff x="594925" y="3775150"/>
            <a:chExt cx="671875" cy="1114675"/>
          </a:xfrm>
        </p:grpSpPr>
        <p:sp>
          <p:nvSpPr>
            <p:cNvPr id="397" name="Google Shape;397;p3"/>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3"/>
          <p:cNvSpPr/>
          <p:nvPr/>
        </p:nvSpPr>
        <p:spPr>
          <a:xfrm rot="10800000">
            <a:off x="6459770" y="-31833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3"/>
          <p:cNvGrpSpPr/>
          <p:nvPr/>
        </p:nvGrpSpPr>
        <p:grpSpPr>
          <a:xfrm rot="10800000">
            <a:off x="5913052" y="263088"/>
            <a:ext cx="385742" cy="388700"/>
            <a:chOff x="4063650" y="3462000"/>
            <a:chExt cx="312975" cy="315375"/>
          </a:xfrm>
        </p:grpSpPr>
        <p:sp>
          <p:nvSpPr>
            <p:cNvPr id="405" name="Google Shape;405;p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 name="Google Shape;407;p3"/>
          <p:cNvSpPr txBox="1">
            <a:spLocks noGrp="1"/>
          </p:cNvSpPr>
          <p:nvPr>
            <p:ph type="title"/>
          </p:nvPr>
        </p:nvSpPr>
        <p:spPr>
          <a:xfrm flipH="1">
            <a:off x="1170425" y="2283443"/>
            <a:ext cx="4486800" cy="9123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8" name="Google Shape;408;p3"/>
          <p:cNvSpPr txBox="1">
            <a:spLocks noGrp="1"/>
          </p:cNvSpPr>
          <p:nvPr>
            <p:ph type="title" idx="2" hasCustomPrompt="1"/>
          </p:nvPr>
        </p:nvSpPr>
        <p:spPr>
          <a:xfrm flipH="1">
            <a:off x="1170425" y="1201027"/>
            <a:ext cx="1554600" cy="942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9" name="Google Shape;409;p3"/>
          <p:cNvSpPr txBox="1">
            <a:spLocks noGrp="1"/>
          </p:cNvSpPr>
          <p:nvPr>
            <p:ph type="subTitle" idx="1"/>
          </p:nvPr>
        </p:nvSpPr>
        <p:spPr>
          <a:xfrm>
            <a:off x="1170425" y="3274648"/>
            <a:ext cx="4486800" cy="42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miko SemiBold"/>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895892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0"/>
        <p:cNvGrpSpPr/>
        <p:nvPr/>
      </p:nvGrpSpPr>
      <p:grpSpPr>
        <a:xfrm>
          <a:off x="0" y="0"/>
          <a:ext cx="0" cy="0"/>
          <a:chOff x="0" y="0"/>
          <a:chExt cx="0" cy="0"/>
        </a:xfrm>
      </p:grpSpPr>
      <p:sp>
        <p:nvSpPr>
          <p:cNvPr id="411" name="Google Shape;411;p4"/>
          <p:cNvSpPr/>
          <p:nvPr/>
        </p:nvSpPr>
        <p:spPr>
          <a:xfrm rot="-5742050" flipH="1">
            <a:off x="8148903" y="3458724"/>
            <a:ext cx="1284429" cy="638109"/>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4"/>
          <p:cNvGrpSpPr/>
          <p:nvPr/>
        </p:nvGrpSpPr>
        <p:grpSpPr>
          <a:xfrm flipH="1">
            <a:off x="115814" y="188394"/>
            <a:ext cx="836156" cy="804514"/>
            <a:chOff x="7708200" y="3261875"/>
            <a:chExt cx="954625" cy="918500"/>
          </a:xfrm>
        </p:grpSpPr>
        <p:sp>
          <p:nvSpPr>
            <p:cNvPr id="413" name="Google Shape;413;p4"/>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4"/>
          <p:cNvGrpSpPr/>
          <p:nvPr/>
        </p:nvGrpSpPr>
        <p:grpSpPr>
          <a:xfrm flipH="1">
            <a:off x="8414654" y="3873884"/>
            <a:ext cx="1215010" cy="1197532"/>
            <a:chOff x="5463900" y="3448950"/>
            <a:chExt cx="1640575" cy="1616975"/>
          </a:xfrm>
        </p:grpSpPr>
        <p:sp>
          <p:nvSpPr>
            <p:cNvPr id="416" name="Google Shape;416;p4"/>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4"/>
          <p:cNvGrpSpPr/>
          <p:nvPr/>
        </p:nvGrpSpPr>
        <p:grpSpPr>
          <a:xfrm flipH="1">
            <a:off x="7875889" y="4425469"/>
            <a:ext cx="913742" cy="811595"/>
            <a:chOff x="6901875" y="863900"/>
            <a:chExt cx="1680600" cy="1492725"/>
          </a:xfrm>
        </p:grpSpPr>
        <p:grpSp>
          <p:nvGrpSpPr>
            <p:cNvPr id="442" name="Google Shape;442;p4"/>
            <p:cNvGrpSpPr/>
            <p:nvPr/>
          </p:nvGrpSpPr>
          <p:grpSpPr>
            <a:xfrm>
              <a:off x="6901875" y="863900"/>
              <a:ext cx="1680600" cy="1492725"/>
              <a:chOff x="6901875" y="863900"/>
              <a:chExt cx="1680600" cy="1492725"/>
            </a:xfrm>
          </p:grpSpPr>
          <p:sp>
            <p:nvSpPr>
              <p:cNvPr id="443" name="Google Shape;443;p4"/>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4"/>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4"/>
          <p:cNvGrpSpPr/>
          <p:nvPr/>
        </p:nvGrpSpPr>
        <p:grpSpPr>
          <a:xfrm flipH="1">
            <a:off x="59645" y="1063728"/>
            <a:ext cx="590784" cy="595538"/>
            <a:chOff x="7917275" y="3034213"/>
            <a:chExt cx="891750" cy="898925"/>
          </a:xfrm>
        </p:grpSpPr>
        <p:sp>
          <p:nvSpPr>
            <p:cNvPr id="461" name="Google Shape;461;p4"/>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4"/>
          <p:cNvSpPr/>
          <p:nvPr/>
        </p:nvSpPr>
        <p:spPr>
          <a:xfrm rot="-5400000" flipH="1">
            <a:off x="7507415" y="34730"/>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rot="5400000" flipH="1">
            <a:off x="-198497" y="3461355"/>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rot="10800000" flipH="1">
            <a:off x="8848940" y="16148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rot="10800000" flipH="1">
            <a:off x="8755646" y="9929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4"/>
          <p:cNvGrpSpPr/>
          <p:nvPr/>
        </p:nvGrpSpPr>
        <p:grpSpPr>
          <a:xfrm rot="10800000" flipH="1">
            <a:off x="976281" y="150788"/>
            <a:ext cx="385742" cy="388700"/>
            <a:chOff x="4063650" y="3462000"/>
            <a:chExt cx="312975" cy="315375"/>
          </a:xfrm>
        </p:grpSpPr>
        <p:sp>
          <p:nvSpPr>
            <p:cNvPr id="469" name="Google Shape;469;p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4"/>
          <p:cNvSpPr/>
          <p:nvPr/>
        </p:nvSpPr>
        <p:spPr>
          <a:xfrm rot="10800000" flipH="1">
            <a:off x="8285390" y="2977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rot="10800000" flipH="1">
            <a:off x="7992421" y="3925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rot="10800000" flipH="1">
            <a:off x="7591915" y="49111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rot="10800000" flipH="1">
            <a:off x="7273446" y="46434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rot="10800000" flipH="1">
            <a:off x="307665" y="20794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rot="10800000" flipH="1">
            <a:off x="115821" y="23835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rot="10800000" flipH="1">
            <a:off x="656515" y="45520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rot="10800000" flipH="1">
            <a:off x="366796" y="40879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rot="10800000" flipH="1">
            <a:off x="103915" y="47044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txBox="1">
            <a:spLocks noGrp="1"/>
          </p:cNvSpPr>
          <p:nvPr>
            <p:ph type="body" idx="1"/>
          </p:nvPr>
        </p:nvSpPr>
        <p:spPr>
          <a:xfrm>
            <a:off x="713225" y="1109525"/>
            <a:ext cx="7717800" cy="3489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81" name="Google Shape;481;p4"/>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2567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2"/>
        <p:cNvGrpSpPr/>
        <p:nvPr/>
      </p:nvGrpSpPr>
      <p:grpSpPr>
        <a:xfrm>
          <a:off x="0" y="0"/>
          <a:ext cx="0" cy="0"/>
          <a:chOff x="0" y="0"/>
          <a:chExt cx="0" cy="0"/>
        </a:xfrm>
      </p:grpSpPr>
      <p:sp>
        <p:nvSpPr>
          <p:cNvPr id="483" name="Google Shape;483;p5"/>
          <p:cNvSpPr/>
          <p:nvPr/>
        </p:nvSpPr>
        <p:spPr>
          <a:xfrm rot="5400000">
            <a:off x="6354715" y="2357477"/>
            <a:ext cx="3145137" cy="26973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5"/>
          <p:cNvGrpSpPr/>
          <p:nvPr/>
        </p:nvGrpSpPr>
        <p:grpSpPr>
          <a:xfrm rot="-5400000">
            <a:off x="8492300" y="2235965"/>
            <a:ext cx="828086" cy="1373837"/>
            <a:chOff x="594925" y="3775150"/>
            <a:chExt cx="671875" cy="1114675"/>
          </a:xfrm>
        </p:grpSpPr>
        <p:sp>
          <p:nvSpPr>
            <p:cNvPr id="485" name="Google Shape;485;p5"/>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5"/>
          <p:cNvSpPr/>
          <p:nvPr/>
        </p:nvSpPr>
        <p:spPr>
          <a:xfrm rot="-5400000">
            <a:off x="8686298" y="224346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rot="-5400000">
            <a:off x="7576744" y="4151589"/>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rot="10800000">
            <a:off x="-449261" y="-88782"/>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5"/>
          <p:cNvGrpSpPr/>
          <p:nvPr/>
        </p:nvGrpSpPr>
        <p:grpSpPr>
          <a:xfrm rot="10800000">
            <a:off x="235486" y="-403805"/>
            <a:ext cx="1072213" cy="1064449"/>
            <a:chOff x="5397225" y="4249225"/>
            <a:chExt cx="869950" cy="863650"/>
          </a:xfrm>
        </p:grpSpPr>
        <p:sp>
          <p:nvSpPr>
            <p:cNvPr id="495" name="Google Shape;495;p5"/>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5"/>
          <p:cNvGrpSpPr/>
          <p:nvPr/>
        </p:nvGrpSpPr>
        <p:grpSpPr>
          <a:xfrm rot="-5400000">
            <a:off x="6906083" y="152289"/>
            <a:ext cx="385742" cy="388700"/>
            <a:chOff x="4063650" y="3462000"/>
            <a:chExt cx="312975" cy="315375"/>
          </a:xfrm>
        </p:grpSpPr>
        <p:sp>
          <p:nvSpPr>
            <p:cNvPr id="509" name="Google Shape;509;p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5"/>
          <p:cNvGrpSpPr/>
          <p:nvPr/>
        </p:nvGrpSpPr>
        <p:grpSpPr>
          <a:xfrm rot="-4694772">
            <a:off x="8124489" y="3936040"/>
            <a:ext cx="1168494" cy="1210473"/>
            <a:chOff x="2151745" y="6047399"/>
            <a:chExt cx="1168532" cy="1210512"/>
          </a:xfrm>
        </p:grpSpPr>
        <p:grpSp>
          <p:nvGrpSpPr>
            <p:cNvPr id="512" name="Google Shape;512;p5"/>
            <p:cNvGrpSpPr/>
            <p:nvPr/>
          </p:nvGrpSpPr>
          <p:grpSpPr>
            <a:xfrm>
              <a:off x="2612823" y="6047399"/>
              <a:ext cx="707455" cy="637326"/>
              <a:chOff x="2873600" y="3971025"/>
              <a:chExt cx="574000" cy="517100"/>
            </a:xfrm>
          </p:grpSpPr>
          <p:sp>
            <p:nvSpPr>
              <p:cNvPr id="513" name="Google Shape;513;p5"/>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5"/>
            <p:cNvGrpSpPr/>
            <p:nvPr/>
          </p:nvGrpSpPr>
          <p:grpSpPr>
            <a:xfrm>
              <a:off x="2151745" y="6356615"/>
              <a:ext cx="919784" cy="901296"/>
              <a:chOff x="2468375" y="4237975"/>
              <a:chExt cx="746275" cy="731275"/>
            </a:xfrm>
          </p:grpSpPr>
          <p:sp>
            <p:nvSpPr>
              <p:cNvPr id="517" name="Google Shape;517;p5"/>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9" name="Google Shape;519;p5"/>
          <p:cNvGrpSpPr/>
          <p:nvPr/>
        </p:nvGrpSpPr>
        <p:grpSpPr>
          <a:xfrm rot="-5400000">
            <a:off x="8951133" y="1860252"/>
            <a:ext cx="385742" cy="388700"/>
            <a:chOff x="4063650" y="3462000"/>
            <a:chExt cx="312975" cy="315375"/>
          </a:xfrm>
        </p:grpSpPr>
        <p:sp>
          <p:nvSpPr>
            <p:cNvPr id="520" name="Google Shape;520;p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5"/>
          <p:cNvSpPr/>
          <p:nvPr/>
        </p:nvSpPr>
        <p:spPr>
          <a:xfrm rot="-5400000" flipH="1">
            <a:off x="-355852" y="2357477"/>
            <a:ext cx="3145137" cy="26973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5"/>
          <p:cNvGrpSpPr/>
          <p:nvPr/>
        </p:nvGrpSpPr>
        <p:grpSpPr>
          <a:xfrm rot="5400000" flipH="1">
            <a:off x="-176386" y="2235965"/>
            <a:ext cx="828086" cy="1373837"/>
            <a:chOff x="594925" y="3775150"/>
            <a:chExt cx="671875" cy="1114675"/>
          </a:xfrm>
        </p:grpSpPr>
        <p:sp>
          <p:nvSpPr>
            <p:cNvPr id="524" name="Google Shape;524;p5"/>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5"/>
          <p:cNvSpPr/>
          <p:nvPr/>
        </p:nvSpPr>
        <p:spPr>
          <a:xfrm rot="5400000" flipH="1">
            <a:off x="-125671" y="224346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rot="5400000" flipH="1">
            <a:off x="723610" y="4151589"/>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5"/>
          <p:cNvGrpSpPr/>
          <p:nvPr/>
        </p:nvGrpSpPr>
        <p:grpSpPr>
          <a:xfrm rot="5400000" flipH="1">
            <a:off x="1585475" y="-233436"/>
            <a:ext cx="385742" cy="388700"/>
            <a:chOff x="4063650" y="3462000"/>
            <a:chExt cx="312975" cy="315375"/>
          </a:xfrm>
        </p:grpSpPr>
        <p:sp>
          <p:nvSpPr>
            <p:cNvPr id="533" name="Google Shape;533;p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5"/>
          <p:cNvGrpSpPr/>
          <p:nvPr/>
        </p:nvGrpSpPr>
        <p:grpSpPr>
          <a:xfrm rot="4694772" flipH="1">
            <a:off x="-148983" y="3936040"/>
            <a:ext cx="1168494" cy="1210473"/>
            <a:chOff x="2151745" y="6047399"/>
            <a:chExt cx="1168532" cy="1210512"/>
          </a:xfrm>
        </p:grpSpPr>
        <p:grpSp>
          <p:nvGrpSpPr>
            <p:cNvPr id="536" name="Google Shape;536;p5"/>
            <p:cNvGrpSpPr/>
            <p:nvPr/>
          </p:nvGrpSpPr>
          <p:grpSpPr>
            <a:xfrm>
              <a:off x="2612823" y="6047399"/>
              <a:ext cx="707455" cy="637326"/>
              <a:chOff x="2873600" y="3971025"/>
              <a:chExt cx="574000" cy="517100"/>
            </a:xfrm>
          </p:grpSpPr>
          <p:sp>
            <p:nvSpPr>
              <p:cNvPr id="537" name="Google Shape;537;p5"/>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5"/>
            <p:cNvGrpSpPr/>
            <p:nvPr/>
          </p:nvGrpSpPr>
          <p:grpSpPr>
            <a:xfrm>
              <a:off x="2151745" y="6356615"/>
              <a:ext cx="919784" cy="901296"/>
              <a:chOff x="2468375" y="4237975"/>
              <a:chExt cx="746275" cy="731275"/>
            </a:xfrm>
          </p:grpSpPr>
          <p:sp>
            <p:nvSpPr>
              <p:cNvPr id="541" name="Google Shape;541;p5"/>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 name="Google Shape;543;p5"/>
          <p:cNvGrpSpPr/>
          <p:nvPr/>
        </p:nvGrpSpPr>
        <p:grpSpPr>
          <a:xfrm rot="5400000" flipH="1">
            <a:off x="44800" y="1533764"/>
            <a:ext cx="385742" cy="388700"/>
            <a:chOff x="4063650" y="3462000"/>
            <a:chExt cx="312975" cy="315375"/>
          </a:xfrm>
        </p:grpSpPr>
        <p:sp>
          <p:nvSpPr>
            <p:cNvPr id="544" name="Google Shape;544;p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5"/>
          <p:cNvSpPr/>
          <p:nvPr/>
        </p:nvSpPr>
        <p:spPr>
          <a:xfrm>
            <a:off x="1583988" y="311387"/>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455791" y="8691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202401" y="1252137"/>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455791" y="21335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1972691" y="47021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2646001" y="4947187"/>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6627366" y="1537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8593428" y="17669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8807163" y="22111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6403253" y="48094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txBox="1">
            <a:spLocks noGrp="1"/>
          </p:cNvSpPr>
          <p:nvPr>
            <p:ph type="subTitle" idx="1"/>
          </p:nvPr>
        </p:nvSpPr>
        <p:spPr>
          <a:xfrm>
            <a:off x="2646000" y="1595224"/>
            <a:ext cx="3852000" cy="49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57" name="Google Shape;557;p5"/>
          <p:cNvSpPr txBox="1">
            <a:spLocks noGrp="1"/>
          </p:cNvSpPr>
          <p:nvPr>
            <p:ph type="subTitle" idx="2"/>
          </p:nvPr>
        </p:nvSpPr>
        <p:spPr>
          <a:xfrm>
            <a:off x="2646000" y="2082849"/>
            <a:ext cx="3852000" cy="66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58" name="Google Shape;558;p5"/>
          <p:cNvSpPr txBox="1">
            <a:spLocks noGrp="1"/>
          </p:cNvSpPr>
          <p:nvPr>
            <p:ph type="subTitle" idx="3"/>
          </p:nvPr>
        </p:nvSpPr>
        <p:spPr>
          <a:xfrm>
            <a:off x="2646000" y="3195498"/>
            <a:ext cx="3852000" cy="49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59" name="Google Shape;559;p5"/>
          <p:cNvSpPr txBox="1">
            <a:spLocks noGrp="1"/>
          </p:cNvSpPr>
          <p:nvPr>
            <p:ph type="subTitle" idx="4"/>
          </p:nvPr>
        </p:nvSpPr>
        <p:spPr>
          <a:xfrm>
            <a:off x="2646000" y="3683024"/>
            <a:ext cx="3852000" cy="6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60" name="Google Shape;560;p5"/>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4025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1"/>
        <p:cNvGrpSpPr/>
        <p:nvPr/>
      </p:nvGrpSpPr>
      <p:grpSpPr>
        <a:xfrm>
          <a:off x="0" y="0"/>
          <a:ext cx="0" cy="0"/>
          <a:chOff x="0" y="0"/>
          <a:chExt cx="0" cy="0"/>
        </a:xfrm>
      </p:grpSpPr>
      <p:sp>
        <p:nvSpPr>
          <p:cNvPr id="562" name="Google Shape;562;p6"/>
          <p:cNvSpPr/>
          <p:nvPr/>
        </p:nvSpPr>
        <p:spPr>
          <a:xfrm rot="5742050">
            <a:off x="-298670" y="3458724"/>
            <a:ext cx="1284429" cy="638109"/>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6"/>
          <p:cNvGrpSpPr/>
          <p:nvPr/>
        </p:nvGrpSpPr>
        <p:grpSpPr>
          <a:xfrm>
            <a:off x="8182691" y="188394"/>
            <a:ext cx="836156" cy="804514"/>
            <a:chOff x="7708200" y="3261875"/>
            <a:chExt cx="954625" cy="918500"/>
          </a:xfrm>
        </p:grpSpPr>
        <p:sp>
          <p:nvSpPr>
            <p:cNvPr id="564" name="Google Shape;564;p6"/>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6"/>
          <p:cNvGrpSpPr/>
          <p:nvPr/>
        </p:nvGrpSpPr>
        <p:grpSpPr>
          <a:xfrm>
            <a:off x="-495002" y="3873884"/>
            <a:ext cx="1215010" cy="1197532"/>
            <a:chOff x="5463900" y="3448950"/>
            <a:chExt cx="1640575" cy="1616975"/>
          </a:xfrm>
        </p:grpSpPr>
        <p:sp>
          <p:nvSpPr>
            <p:cNvPr id="567" name="Google Shape;567;p6"/>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6"/>
          <p:cNvGrpSpPr/>
          <p:nvPr/>
        </p:nvGrpSpPr>
        <p:grpSpPr>
          <a:xfrm>
            <a:off x="345031" y="4425469"/>
            <a:ext cx="913742" cy="811595"/>
            <a:chOff x="6901875" y="863900"/>
            <a:chExt cx="1680600" cy="1492725"/>
          </a:xfrm>
        </p:grpSpPr>
        <p:grpSp>
          <p:nvGrpSpPr>
            <p:cNvPr id="593" name="Google Shape;593;p6"/>
            <p:cNvGrpSpPr/>
            <p:nvPr/>
          </p:nvGrpSpPr>
          <p:grpSpPr>
            <a:xfrm>
              <a:off x="6901875" y="863900"/>
              <a:ext cx="1680600" cy="1492725"/>
              <a:chOff x="6901875" y="863900"/>
              <a:chExt cx="1680600" cy="1492725"/>
            </a:xfrm>
          </p:grpSpPr>
          <p:sp>
            <p:nvSpPr>
              <p:cNvPr id="594" name="Google Shape;594;p6"/>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6"/>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6"/>
          <p:cNvGrpSpPr/>
          <p:nvPr/>
        </p:nvGrpSpPr>
        <p:grpSpPr>
          <a:xfrm>
            <a:off x="8484232" y="1063728"/>
            <a:ext cx="590784" cy="595538"/>
            <a:chOff x="7917275" y="3034213"/>
            <a:chExt cx="891750" cy="898925"/>
          </a:xfrm>
        </p:grpSpPr>
        <p:sp>
          <p:nvSpPr>
            <p:cNvPr id="612" name="Google Shape;612;p6"/>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6"/>
          <p:cNvSpPr/>
          <p:nvPr/>
        </p:nvSpPr>
        <p:spPr>
          <a:xfrm rot="5400000">
            <a:off x="-189159" y="34730"/>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rot="-5400000">
            <a:off x="7516754" y="3461355"/>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rot="10800000">
            <a:off x="190973" y="16148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rot="10800000">
            <a:off x="308086" y="9929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 name="Google Shape;619;p6"/>
          <p:cNvGrpSpPr/>
          <p:nvPr/>
        </p:nvGrpSpPr>
        <p:grpSpPr>
          <a:xfrm rot="10800000">
            <a:off x="7772639" y="150788"/>
            <a:ext cx="385742" cy="388700"/>
            <a:chOff x="4063650" y="3462000"/>
            <a:chExt cx="312975" cy="315375"/>
          </a:xfrm>
        </p:grpSpPr>
        <p:sp>
          <p:nvSpPr>
            <p:cNvPr id="620" name="Google Shape;620;p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6"/>
          <p:cNvSpPr/>
          <p:nvPr/>
        </p:nvSpPr>
        <p:spPr>
          <a:xfrm rot="10800000">
            <a:off x="754523" y="2977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rot="10800000">
            <a:off x="1071311" y="3925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rot="10800000">
            <a:off x="1447998" y="49111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rot="10800000">
            <a:off x="1790286" y="46434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rot="10800000">
            <a:off x="8732248" y="20794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rot="10800000">
            <a:off x="8947911" y="23835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rot="10800000">
            <a:off x="8383398" y="45520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rot="10800000">
            <a:off x="8696936" y="40879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rot="10800000">
            <a:off x="8935998" y="47044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74161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2"/>
        <p:cNvGrpSpPr/>
        <p:nvPr/>
      </p:nvGrpSpPr>
      <p:grpSpPr>
        <a:xfrm>
          <a:off x="0" y="0"/>
          <a:ext cx="0" cy="0"/>
          <a:chOff x="0" y="0"/>
          <a:chExt cx="0" cy="0"/>
        </a:xfrm>
      </p:grpSpPr>
      <p:sp>
        <p:nvSpPr>
          <p:cNvPr id="633" name="Google Shape;633;p7"/>
          <p:cNvSpPr/>
          <p:nvPr/>
        </p:nvSpPr>
        <p:spPr>
          <a:xfrm rot="5400000">
            <a:off x="7231351" y="3256197"/>
            <a:ext cx="1903471" cy="2040282"/>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132003" y="1596150"/>
            <a:ext cx="4022121" cy="3648563"/>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rot="10800000" flipH="1">
            <a:off x="2005536" y="811654"/>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3076124" y="4333281"/>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5765338" y="58157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7"/>
          <p:cNvGrpSpPr/>
          <p:nvPr/>
        </p:nvGrpSpPr>
        <p:grpSpPr>
          <a:xfrm rot="10800000" flipH="1">
            <a:off x="596559" y="1410618"/>
            <a:ext cx="385742" cy="388700"/>
            <a:chOff x="4063650" y="3462000"/>
            <a:chExt cx="312975" cy="315375"/>
          </a:xfrm>
        </p:grpSpPr>
        <p:sp>
          <p:nvSpPr>
            <p:cNvPr id="639" name="Google Shape;639;p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7"/>
          <p:cNvGrpSpPr/>
          <p:nvPr/>
        </p:nvGrpSpPr>
        <p:grpSpPr>
          <a:xfrm rot="-5400000">
            <a:off x="-348649" y="1517326"/>
            <a:ext cx="849712" cy="817557"/>
            <a:chOff x="7622592" y="3261875"/>
            <a:chExt cx="954625" cy="918500"/>
          </a:xfrm>
        </p:grpSpPr>
        <p:sp>
          <p:nvSpPr>
            <p:cNvPr id="642" name="Google Shape;642;p7"/>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7"/>
          <p:cNvGrpSpPr/>
          <p:nvPr/>
        </p:nvGrpSpPr>
        <p:grpSpPr>
          <a:xfrm rot="10094772" flipH="1">
            <a:off x="1121121" y="-456401"/>
            <a:ext cx="1168494" cy="1210473"/>
            <a:chOff x="2151745" y="6047399"/>
            <a:chExt cx="1168532" cy="1210512"/>
          </a:xfrm>
        </p:grpSpPr>
        <p:grpSp>
          <p:nvGrpSpPr>
            <p:cNvPr id="645" name="Google Shape;645;p7"/>
            <p:cNvGrpSpPr/>
            <p:nvPr/>
          </p:nvGrpSpPr>
          <p:grpSpPr>
            <a:xfrm>
              <a:off x="2612823" y="6047399"/>
              <a:ext cx="707455" cy="637326"/>
              <a:chOff x="2873600" y="3971025"/>
              <a:chExt cx="574000" cy="517100"/>
            </a:xfrm>
          </p:grpSpPr>
          <p:sp>
            <p:nvSpPr>
              <p:cNvPr id="646" name="Google Shape;646;p7"/>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7"/>
            <p:cNvGrpSpPr/>
            <p:nvPr/>
          </p:nvGrpSpPr>
          <p:grpSpPr>
            <a:xfrm>
              <a:off x="2151745" y="6356615"/>
              <a:ext cx="919784" cy="901296"/>
              <a:chOff x="2468375" y="4237975"/>
              <a:chExt cx="746275" cy="731275"/>
            </a:xfrm>
          </p:grpSpPr>
          <p:sp>
            <p:nvSpPr>
              <p:cNvPr id="650" name="Google Shape;650;p7"/>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2" name="Google Shape;652;p7"/>
          <p:cNvGrpSpPr/>
          <p:nvPr/>
        </p:nvGrpSpPr>
        <p:grpSpPr>
          <a:xfrm rot="-9982405" flipH="1">
            <a:off x="-352586" y="-344483"/>
            <a:ext cx="1745628" cy="1759770"/>
            <a:chOff x="1538675" y="4123500"/>
            <a:chExt cx="1078850" cy="1087525"/>
          </a:xfrm>
        </p:grpSpPr>
        <p:sp>
          <p:nvSpPr>
            <p:cNvPr id="653" name="Google Shape;653;p7"/>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7"/>
          <p:cNvSpPr/>
          <p:nvPr/>
        </p:nvSpPr>
        <p:spPr>
          <a:xfrm flipH="1">
            <a:off x="247498" y="233425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flipH="1">
            <a:off x="552298" y="195325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658;p7"/>
          <p:cNvGrpSpPr/>
          <p:nvPr/>
        </p:nvGrpSpPr>
        <p:grpSpPr>
          <a:xfrm rot="-5400000">
            <a:off x="8365210" y="3822168"/>
            <a:ext cx="828086" cy="1373837"/>
            <a:chOff x="594925" y="3775150"/>
            <a:chExt cx="671875" cy="1114675"/>
          </a:xfrm>
        </p:grpSpPr>
        <p:sp>
          <p:nvSpPr>
            <p:cNvPr id="659" name="Google Shape;659;p7"/>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 name="Google Shape;665;p7"/>
          <p:cNvGrpSpPr/>
          <p:nvPr/>
        </p:nvGrpSpPr>
        <p:grpSpPr>
          <a:xfrm flipH="1">
            <a:off x="-23867" y="3327085"/>
            <a:ext cx="817548" cy="1371218"/>
            <a:chOff x="6335800" y="3943700"/>
            <a:chExt cx="663325" cy="1112550"/>
          </a:xfrm>
        </p:grpSpPr>
        <p:sp>
          <p:nvSpPr>
            <p:cNvPr id="666" name="Google Shape;666;p7"/>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7"/>
          <p:cNvSpPr/>
          <p:nvPr/>
        </p:nvSpPr>
        <p:spPr>
          <a:xfrm rot="10800000">
            <a:off x="7527412" y="375787"/>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rot="10800000">
            <a:off x="6854854" y="304811"/>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4" name="Google Shape;674;p7"/>
          <p:cNvGrpSpPr/>
          <p:nvPr/>
        </p:nvGrpSpPr>
        <p:grpSpPr>
          <a:xfrm rot="10800000" flipH="1">
            <a:off x="-224997" y="2545886"/>
            <a:ext cx="840195" cy="775397"/>
            <a:chOff x="-148797" y="1986032"/>
            <a:chExt cx="840195" cy="775397"/>
          </a:xfrm>
        </p:grpSpPr>
        <p:grpSp>
          <p:nvGrpSpPr>
            <p:cNvPr id="675" name="Google Shape;675;p7"/>
            <p:cNvGrpSpPr/>
            <p:nvPr/>
          </p:nvGrpSpPr>
          <p:grpSpPr>
            <a:xfrm>
              <a:off x="-148797" y="1986032"/>
              <a:ext cx="840195" cy="775397"/>
              <a:chOff x="-148797" y="1986032"/>
              <a:chExt cx="840195" cy="775397"/>
            </a:xfrm>
          </p:grpSpPr>
          <p:sp>
            <p:nvSpPr>
              <p:cNvPr id="676" name="Google Shape;676;p7"/>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7"/>
            <p:cNvGrpSpPr/>
            <p:nvPr/>
          </p:nvGrpSpPr>
          <p:grpSpPr>
            <a:xfrm>
              <a:off x="75610" y="2179473"/>
              <a:ext cx="391350" cy="388515"/>
              <a:chOff x="75610" y="2179473"/>
              <a:chExt cx="391350" cy="388515"/>
            </a:xfrm>
          </p:grpSpPr>
          <p:sp>
            <p:nvSpPr>
              <p:cNvPr id="685" name="Google Shape;685;p7"/>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4" name="Google Shape;694;p7"/>
          <p:cNvGrpSpPr/>
          <p:nvPr/>
        </p:nvGrpSpPr>
        <p:grpSpPr>
          <a:xfrm rot="10800000">
            <a:off x="8485264" y="1457963"/>
            <a:ext cx="385742" cy="388700"/>
            <a:chOff x="4063650" y="3462000"/>
            <a:chExt cx="312975" cy="315375"/>
          </a:xfrm>
        </p:grpSpPr>
        <p:sp>
          <p:nvSpPr>
            <p:cNvPr id="695" name="Google Shape;695;p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7"/>
          <p:cNvSpPr/>
          <p:nvPr/>
        </p:nvSpPr>
        <p:spPr>
          <a:xfrm rot="-5400000">
            <a:off x="8559209" y="3829670"/>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rot="5268873" flipH="1">
            <a:off x="1792263" y="4061587"/>
            <a:ext cx="905053" cy="1411393"/>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9" name="Google Shape;699;p7"/>
          <p:cNvGrpSpPr/>
          <p:nvPr/>
        </p:nvGrpSpPr>
        <p:grpSpPr>
          <a:xfrm rot="-5400000">
            <a:off x="7696128" y="4234164"/>
            <a:ext cx="1461764" cy="1443748"/>
            <a:chOff x="586528" y="5232697"/>
            <a:chExt cx="1461764" cy="1443748"/>
          </a:xfrm>
        </p:grpSpPr>
        <p:sp>
          <p:nvSpPr>
            <p:cNvPr id="700" name="Google Shape;700;p7"/>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oogle Shape;701;p7"/>
            <p:cNvGrpSpPr/>
            <p:nvPr/>
          </p:nvGrpSpPr>
          <p:grpSpPr>
            <a:xfrm rot="1601043">
              <a:off x="738981" y="5514119"/>
              <a:ext cx="1156858" cy="953337"/>
              <a:chOff x="2135200" y="3484475"/>
              <a:chExt cx="852775" cy="702750"/>
            </a:xfrm>
          </p:grpSpPr>
          <p:sp>
            <p:nvSpPr>
              <p:cNvPr id="702" name="Google Shape;702;p7"/>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7"/>
          <p:cNvGrpSpPr/>
          <p:nvPr/>
        </p:nvGrpSpPr>
        <p:grpSpPr>
          <a:xfrm rot="5400000">
            <a:off x="1052262" y="4593703"/>
            <a:ext cx="891750" cy="898925"/>
            <a:chOff x="7917275" y="3034213"/>
            <a:chExt cx="891750" cy="898925"/>
          </a:xfrm>
        </p:grpSpPr>
        <p:sp>
          <p:nvSpPr>
            <p:cNvPr id="716" name="Google Shape;716;p7"/>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7"/>
          <p:cNvGrpSpPr/>
          <p:nvPr/>
        </p:nvGrpSpPr>
        <p:grpSpPr>
          <a:xfrm rot="5400000" flipH="1">
            <a:off x="8585727" y="2708146"/>
            <a:ext cx="849712" cy="817557"/>
            <a:chOff x="7622592" y="3261875"/>
            <a:chExt cx="954625" cy="918500"/>
          </a:xfrm>
        </p:grpSpPr>
        <p:sp>
          <p:nvSpPr>
            <p:cNvPr id="720" name="Google Shape;720;p7"/>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7"/>
          <p:cNvGrpSpPr/>
          <p:nvPr/>
        </p:nvGrpSpPr>
        <p:grpSpPr>
          <a:xfrm rot="5400000">
            <a:off x="-547100" y="4075678"/>
            <a:ext cx="1640575" cy="1616975"/>
            <a:chOff x="5463900" y="3448950"/>
            <a:chExt cx="1640575" cy="1616975"/>
          </a:xfrm>
        </p:grpSpPr>
        <p:sp>
          <p:nvSpPr>
            <p:cNvPr id="723" name="Google Shape;723;p7"/>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7"/>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7"/>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7"/>
          <p:cNvSpPr/>
          <p:nvPr/>
        </p:nvSpPr>
        <p:spPr>
          <a:xfrm rot="10800000">
            <a:off x="3292504" y="2079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rot="10800000">
            <a:off x="2878029" y="304811"/>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7"/>
          <p:cNvGrpSpPr/>
          <p:nvPr/>
        </p:nvGrpSpPr>
        <p:grpSpPr>
          <a:xfrm rot="9982405">
            <a:off x="7805323" y="-456738"/>
            <a:ext cx="1745628" cy="1759770"/>
            <a:chOff x="1538675" y="4123500"/>
            <a:chExt cx="1078850" cy="1087525"/>
          </a:xfrm>
        </p:grpSpPr>
        <p:sp>
          <p:nvSpPr>
            <p:cNvPr id="751" name="Google Shape;751;p7"/>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7"/>
          <p:cNvSpPr/>
          <p:nvPr/>
        </p:nvSpPr>
        <p:spPr>
          <a:xfrm>
            <a:off x="8856119" y="22219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8601794" y="235687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7"/>
          <p:cNvGrpSpPr/>
          <p:nvPr/>
        </p:nvGrpSpPr>
        <p:grpSpPr>
          <a:xfrm>
            <a:off x="3062118" y="4288167"/>
            <a:ext cx="828086" cy="1373837"/>
            <a:chOff x="594925" y="3775150"/>
            <a:chExt cx="671875" cy="1114675"/>
          </a:xfrm>
        </p:grpSpPr>
        <p:sp>
          <p:nvSpPr>
            <p:cNvPr id="757" name="Google Shape;757;p7"/>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7"/>
          <p:cNvSpPr/>
          <p:nvPr/>
        </p:nvSpPr>
        <p:spPr>
          <a:xfrm>
            <a:off x="3859426" y="4400948"/>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3407897" y="4590733"/>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7"/>
          <p:cNvGrpSpPr/>
          <p:nvPr/>
        </p:nvGrpSpPr>
        <p:grpSpPr>
          <a:xfrm>
            <a:off x="4200522" y="4583947"/>
            <a:ext cx="385742" cy="388700"/>
            <a:chOff x="4063650" y="3462000"/>
            <a:chExt cx="312975" cy="315375"/>
          </a:xfrm>
        </p:grpSpPr>
        <p:sp>
          <p:nvSpPr>
            <p:cNvPr id="766" name="Google Shape;766;p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7"/>
          <p:cNvSpPr txBox="1">
            <a:spLocks noGrp="1"/>
          </p:cNvSpPr>
          <p:nvPr>
            <p:ph type="title"/>
          </p:nvPr>
        </p:nvSpPr>
        <p:spPr>
          <a:xfrm>
            <a:off x="3407900" y="1301575"/>
            <a:ext cx="44766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9" name="Google Shape;769;p7"/>
          <p:cNvSpPr txBox="1">
            <a:spLocks noGrp="1"/>
          </p:cNvSpPr>
          <p:nvPr>
            <p:ph type="body" idx="1"/>
          </p:nvPr>
        </p:nvSpPr>
        <p:spPr>
          <a:xfrm>
            <a:off x="3407900" y="1797725"/>
            <a:ext cx="4476600" cy="2044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06927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0"/>
        <p:cNvGrpSpPr/>
        <p:nvPr/>
      </p:nvGrpSpPr>
      <p:grpSpPr>
        <a:xfrm>
          <a:off x="0" y="0"/>
          <a:ext cx="0" cy="0"/>
          <a:chOff x="0" y="0"/>
          <a:chExt cx="0" cy="0"/>
        </a:xfrm>
      </p:grpSpPr>
      <p:sp>
        <p:nvSpPr>
          <p:cNvPr id="771" name="Google Shape;771;p8"/>
          <p:cNvSpPr/>
          <p:nvPr/>
        </p:nvSpPr>
        <p:spPr>
          <a:xfrm rot="5400000">
            <a:off x="-189159" y="34730"/>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rot="-5400000">
            <a:off x="7516754" y="3461355"/>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rot="-7598443">
            <a:off x="7619258" y="507017"/>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8"/>
          <p:cNvGrpSpPr/>
          <p:nvPr/>
        </p:nvGrpSpPr>
        <p:grpSpPr>
          <a:xfrm rot="-5400000">
            <a:off x="7316510" y="-89951"/>
            <a:ext cx="891750" cy="898925"/>
            <a:chOff x="7917275" y="3034213"/>
            <a:chExt cx="891750" cy="898925"/>
          </a:xfrm>
        </p:grpSpPr>
        <p:sp>
          <p:nvSpPr>
            <p:cNvPr id="775" name="Google Shape;775;p8"/>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8"/>
          <p:cNvGrpSpPr/>
          <p:nvPr/>
        </p:nvGrpSpPr>
        <p:grpSpPr>
          <a:xfrm rot="-5400000">
            <a:off x="6543810" y="-232614"/>
            <a:ext cx="954625" cy="918500"/>
            <a:chOff x="7708200" y="3261875"/>
            <a:chExt cx="954625" cy="918500"/>
          </a:xfrm>
        </p:grpSpPr>
        <p:sp>
          <p:nvSpPr>
            <p:cNvPr id="779" name="Google Shape;779;p8"/>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8"/>
          <p:cNvGrpSpPr/>
          <p:nvPr/>
        </p:nvGrpSpPr>
        <p:grpSpPr>
          <a:xfrm rot="-1440577">
            <a:off x="5530075" y="-305703"/>
            <a:ext cx="799795" cy="611415"/>
            <a:chOff x="7209350" y="2610250"/>
            <a:chExt cx="799775" cy="611400"/>
          </a:xfrm>
        </p:grpSpPr>
        <p:sp>
          <p:nvSpPr>
            <p:cNvPr id="782" name="Google Shape;782;p8"/>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8"/>
          <p:cNvSpPr/>
          <p:nvPr/>
        </p:nvSpPr>
        <p:spPr>
          <a:xfrm rot="3201557">
            <a:off x="58206" y="3907902"/>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8"/>
          <p:cNvGrpSpPr/>
          <p:nvPr/>
        </p:nvGrpSpPr>
        <p:grpSpPr>
          <a:xfrm rot="5400000">
            <a:off x="935740" y="4334526"/>
            <a:ext cx="891750" cy="898925"/>
            <a:chOff x="7917275" y="3034213"/>
            <a:chExt cx="891750" cy="898925"/>
          </a:xfrm>
        </p:grpSpPr>
        <p:sp>
          <p:nvSpPr>
            <p:cNvPr id="791" name="Google Shape;791;p8"/>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8"/>
          <p:cNvGrpSpPr/>
          <p:nvPr/>
        </p:nvGrpSpPr>
        <p:grpSpPr>
          <a:xfrm rot="5400000">
            <a:off x="1645565" y="4457614"/>
            <a:ext cx="954625" cy="918500"/>
            <a:chOff x="7708200" y="3261875"/>
            <a:chExt cx="954625" cy="918500"/>
          </a:xfrm>
        </p:grpSpPr>
        <p:sp>
          <p:nvSpPr>
            <p:cNvPr id="795" name="Google Shape;795;p8"/>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8"/>
          <p:cNvGrpSpPr/>
          <p:nvPr/>
        </p:nvGrpSpPr>
        <p:grpSpPr>
          <a:xfrm rot="5400000">
            <a:off x="2779003" y="4449455"/>
            <a:ext cx="1233728" cy="1095809"/>
            <a:chOff x="6901875" y="863900"/>
            <a:chExt cx="1680600" cy="1492725"/>
          </a:xfrm>
        </p:grpSpPr>
        <p:grpSp>
          <p:nvGrpSpPr>
            <p:cNvPr id="798" name="Google Shape;798;p8"/>
            <p:cNvGrpSpPr/>
            <p:nvPr/>
          </p:nvGrpSpPr>
          <p:grpSpPr>
            <a:xfrm>
              <a:off x="6901875" y="863900"/>
              <a:ext cx="1680600" cy="1492725"/>
              <a:chOff x="6901875" y="863900"/>
              <a:chExt cx="1680600" cy="1492725"/>
            </a:xfrm>
          </p:grpSpPr>
          <p:sp>
            <p:nvSpPr>
              <p:cNvPr id="799" name="Google Shape;799;p8"/>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8"/>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8"/>
          <p:cNvGrpSpPr/>
          <p:nvPr/>
        </p:nvGrpSpPr>
        <p:grpSpPr>
          <a:xfrm rot="-376843">
            <a:off x="4414497" y="4641336"/>
            <a:ext cx="799777" cy="611401"/>
            <a:chOff x="7209350" y="2610250"/>
            <a:chExt cx="799775" cy="611400"/>
          </a:xfrm>
        </p:grpSpPr>
        <p:sp>
          <p:nvSpPr>
            <p:cNvPr id="817" name="Google Shape;817;p8"/>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8"/>
          <p:cNvSpPr/>
          <p:nvPr/>
        </p:nvSpPr>
        <p:spPr>
          <a:xfrm>
            <a:off x="8543766" y="17099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8583191" y="2096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rot="10800000">
            <a:off x="164841" y="475619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rot="7598443" flipH="1">
            <a:off x="58206" y="507017"/>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8" name="Google Shape;828;p8"/>
          <p:cNvGrpSpPr/>
          <p:nvPr/>
        </p:nvGrpSpPr>
        <p:grpSpPr>
          <a:xfrm rot="5400000" flipH="1">
            <a:off x="935740" y="-89951"/>
            <a:ext cx="891750" cy="898925"/>
            <a:chOff x="7917275" y="3034213"/>
            <a:chExt cx="891750" cy="898925"/>
          </a:xfrm>
        </p:grpSpPr>
        <p:sp>
          <p:nvSpPr>
            <p:cNvPr id="829" name="Google Shape;829;p8"/>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8"/>
          <p:cNvGrpSpPr/>
          <p:nvPr/>
        </p:nvGrpSpPr>
        <p:grpSpPr>
          <a:xfrm rot="5400000" flipH="1">
            <a:off x="1645565" y="-232614"/>
            <a:ext cx="954625" cy="918500"/>
            <a:chOff x="7708200" y="3261875"/>
            <a:chExt cx="954625" cy="918500"/>
          </a:xfrm>
        </p:grpSpPr>
        <p:sp>
          <p:nvSpPr>
            <p:cNvPr id="833" name="Google Shape;833;p8"/>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8"/>
          <p:cNvGrpSpPr/>
          <p:nvPr/>
        </p:nvGrpSpPr>
        <p:grpSpPr>
          <a:xfrm rot="5400000" flipH="1">
            <a:off x="-606722" y="1476524"/>
            <a:ext cx="1640575" cy="1616975"/>
            <a:chOff x="5463900" y="3448950"/>
            <a:chExt cx="1640575" cy="1616975"/>
          </a:xfrm>
        </p:grpSpPr>
        <p:sp>
          <p:nvSpPr>
            <p:cNvPr id="836" name="Google Shape;836;p8"/>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8"/>
          <p:cNvGrpSpPr/>
          <p:nvPr/>
        </p:nvGrpSpPr>
        <p:grpSpPr>
          <a:xfrm rot="5400000" flipH="1">
            <a:off x="3769603" y="-401764"/>
            <a:ext cx="1233728" cy="1095809"/>
            <a:chOff x="6901875" y="863900"/>
            <a:chExt cx="1680600" cy="1492725"/>
          </a:xfrm>
        </p:grpSpPr>
        <p:grpSp>
          <p:nvGrpSpPr>
            <p:cNvPr id="862" name="Google Shape;862;p8"/>
            <p:cNvGrpSpPr/>
            <p:nvPr/>
          </p:nvGrpSpPr>
          <p:grpSpPr>
            <a:xfrm>
              <a:off x="6901875" y="863900"/>
              <a:ext cx="1680600" cy="1492725"/>
              <a:chOff x="6901875" y="863900"/>
              <a:chExt cx="1680600" cy="1492725"/>
            </a:xfrm>
          </p:grpSpPr>
          <p:sp>
            <p:nvSpPr>
              <p:cNvPr id="863" name="Google Shape;863;p8"/>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1" name="Google Shape;871;p8"/>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8"/>
          <p:cNvGrpSpPr/>
          <p:nvPr/>
        </p:nvGrpSpPr>
        <p:grpSpPr>
          <a:xfrm rot="1751858" flipH="1">
            <a:off x="2814588" y="-78675"/>
            <a:ext cx="799736" cy="611370"/>
            <a:chOff x="7209350" y="2610250"/>
            <a:chExt cx="799775" cy="611400"/>
          </a:xfrm>
        </p:grpSpPr>
        <p:sp>
          <p:nvSpPr>
            <p:cNvPr id="881" name="Google Shape;881;p8"/>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8" name="Google Shape;888;p8"/>
          <p:cNvSpPr/>
          <p:nvPr/>
        </p:nvSpPr>
        <p:spPr>
          <a:xfrm rot="-3201557" flipH="1">
            <a:off x="7619258" y="3907902"/>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8"/>
          <p:cNvGrpSpPr/>
          <p:nvPr/>
        </p:nvGrpSpPr>
        <p:grpSpPr>
          <a:xfrm rot="-5400000" flipH="1">
            <a:off x="7316510" y="4334526"/>
            <a:ext cx="891750" cy="898925"/>
            <a:chOff x="7917275" y="3034213"/>
            <a:chExt cx="891750" cy="898925"/>
          </a:xfrm>
        </p:grpSpPr>
        <p:sp>
          <p:nvSpPr>
            <p:cNvPr id="890" name="Google Shape;890;p8"/>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8"/>
          <p:cNvGrpSpPr/>
          <p:nvPr/>
        </p:nvGrpSpPr>
        <p:grpSpPr>
          <a:xfrm rot="-5400000" flipH="1">
            <a:off x="6543810" y="4457614"/>
            <a:ext cx="954625" cy="918500"/>
            <a:chOff x="7708200" y="3261875"/>
            <a:chExt cx="954625" cy="918500"/>
          </a:xfrm>
        </p:grpSpPr>
        <p:sp>
          <p:nvSpPr>
            <p:cNvPr id="894" name="Google Shape;894;p8"/>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8"/>
          <p:cNvGrpSpPr/>
          <p:nvPr/>
        </p:nvGrpSpPr>
        <p:grpSpPr>
          <a:xfrm rot="-5400000" flipH="1">
            <a:off x="8110147" y="1897601"/>
            <a:ext cx="1640575" cy="1616975"/>
            <a:chOff x="5463900" y="3448950"/>
            <a:chExt cx="1640575" cy="1616975"/>
          </a:xfrm>
        </p:grpSpPr>
        <p:sp>
          <p:nvSpPr>
            <p:cNvPr id="897" name="Google Shape;897;p8"/>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8"/>
          <p:cNvSpPr/>
          <p:nvPr/>
        </p:nvSpPr>
        <p:spPr>
          <a:xfrm rot="10800000" flipH="1">
            <a:off x="8811659" y="163204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93911" y="363353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flipH="1">
            <a:off x="505486" y="35387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flipH="1">
            <a:off x="261411" y="327800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flipH="1">
            <a:off x="190461" y="38908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rot="10800000" flipH="1">
            <a:off x="8908229" y="475619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txBox="1">
            <a:spLocks noGrp="1"/>
          </p:cNvSpPr>
          <p:nvPr>
            <p:ph type="title"/>
          </p:nvPr>
        </p:nvSpPr>
        <p:spPr>
          <a:xfrm>
            <a:off x="2314050" y="1425750"/>
            <a:ext cx="4515900" cy="2292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45595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9"/>
        <p:cNvGrpSpPr/>
        <p:nvPr/>
      </p:nvGrpSpPr>
      <p:grpSpPr>
        <a:xfrm>
          <a:off x="0" y="0"/>
          <a:ext cx="0" cy="0"/>
          <a:chOff x="0" y="0"/>
          <a:chExt cx="0" cy="0"/>
        </a:xfrm>
      </p:grpSpPr>
      <p:sp>
        <p:nvSpPr>
          <p:cNvPr id="930" name="Google Shape;930;p9"/>
          <p:cNvSpPr/>
          <p:nvPr/>
        </p:nvSpPr>
        <p:spPr>
          <a:xfrm rot="-5400000">
            <a:off x="6856675" y="2820149"/>
            <a:ext cx="2505426" cy="227252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rot="5400000">
            <a:off x="-218100" y="50824"/>
            <a:ext cx="2505426" cy="227252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 name="Google Shape;932;p9"/>
          <p:cNvGrpSpPr/>
          <p:nvPr/>
        </p:nvGrpSpPr>
        <p:grpSpPr>
          <a:xfrm>
            <a:off x="4666828" y="-470724"/>
            <a:ext cx="5072095" cy="2737822"/>
            <a:chOff x="4571990" y="-616874"/>
            <a:chExt cx="5072095" cy="2737822"/>
          </a:xfrm>
        </p:grpSpPr>
        <p:sp>
          <p:nvSpPr>
            <p:cNvPr id="933" name="Google Shape;933;p9"/>
            <p:cNvSpPr/>
            <p:nvPr/>
          </p:nvSpPr>
          <p:spPr>
            <a:xfrm rot="-7598443">
              <a:off x="7524420" y="360867"/>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9"/>
            <p:cNvGrpSpPr/>
            <p:nvPr/>
          </p:nvGrpSpPr>
          <p:grpSpPr>
            <a:xfrm rot="-5400000">
              <a:off x="7221672" y="-236101"/>
              <a:ext cx="891750" cy="898925"/>
              <a:chOff x="7917275" y="3034213"/>
              <a:chExt cx="891750" cy="898925"/>
            </a:xfrm>
          </p:grpSpPr>
          <p:sp>
            <p:nvSpPr>
              <p:cNvPr id="935" name="Google Shape;935;p9"/>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9"/>
            <p:cNvGrpSpPr/>
            <p:nvPr/>
          </p:nvGrpSpPr>
          <p:grpSpPr>
            <a:xfrm rot="-5400000">
              <a:off x="6448972" y="-378764"/>
              <a:ext cx="954625" cy="918500"/>
              <a:chOff x="7708200" y="3261875"/>
              <a:chExt cx="954625" cy="918500"/>
            </a:xfrm>
          </p:grpSpPr>
          <p:sp>
            <p:nvSpPr>
              <p:cNvPr id="939" name="Google Shape;939;p9"/>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9"/>
            <p:cNvGrpSpPr/>
            <p:nvPr/>
          </p:nvGrpSpPr>
          <p:grpSpPr>
            <a:xfrm rot="-5400000">
              <a:off x="8015310" y="492174"/>
              <a:ext cx="1640575" cy="1616975"/>
              <a:chOff x="5463900" y="3448950"/>
              <a:chExt cx="1640575" cy="1616975"/>
            </a:xfrm>
          </p:grpSpPr>
          <p:sp>
            <p:nvSpPr>
              <p:cNvPr id="942" name="Google Shape;942;p9"/>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9"/>
            <p:cNvGrpSpPr/>
            <p:nvPr/>
          </p:nvGrpSpPr>
          <p:grpSpPr>
            <a:xfrm rot="-5400000">
              <a:off x="4503031" y="-547914"/>
              <a:ext cx="1233728" cy="1095809"/>
              <a:chOff x="6901875" y="863900"/>
              <a:chExt cx="1680600" cy="1492725"/>
            </a:xfrm>
          </p:grpSpPr>
          <p:grpSp>
            <p:nvGrpSpPr>
              <p:cNvPr id="968" name="Google Shape;968;p9"/>
              <p:cNvGrpSpPr/>
              <p:nvPr/>
            </p:nvGrpSpPr>
            <p:grpSpPr>
              <a:xfrm>
                <a:off x="6901875" y="863900"/>
                <a:ext cx="1680600" cy="1492725"/>
                <a:chOff x="6901875" y="863900"/>
                <a:chExt cx="1680600" cy="1492725"/>
              </a:xfrm>
            </p:grpSpPr>
            <p:sp>
              <p:nvSpPr>
                <p:cNvPr id="969" name="Google Shape;969;p9"/>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 name="Google Shape;977;p9"/>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9"/>
            <p:cNvGrpSpPr/>
            <p:nvPr/>
          </p:nvGrpSpPr>
          <p:grpSpPr>
            <a:xfrm rot="-5400000">
              <a:off x="5435072" y="-225201"/>
              <a:ext cx="799775" cy="611400"/>
              <a:chOff x="7209350" y="2610250"/>
              <a:chExt cx="799775" cy="611400"/>
            </a:xfrm>
          </p:grpSpPr>
          <p:sp>
            <p:nvSpPr>
              <p:cNvPr id="987" name="Google Shape;987;p9"/>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4" name="Google Shape;994;p9"/>
          <p:cNvSpPr/>
          <p:nvPr/>
        </p:nvSpPr>
        <p:spPr>
          <a:xfrm rot="3828390">
            <a:off x="7589965" y="4383553"/>
            <a:ext cx="1466511" cy="728568"/>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9"/>
          <p:cNvGrpSpPr/>
          <p:nvPr/>
        </p:nvGrpSpPr>
        <p:grpSpPr>
          <a:xfrm rot="-9838771">
            <a:off x="-355679" y="-174930"/>
            <a:ext cx="970104" cy="1870349"/>
            <a:chOff x="4426575" y="3349850"/>
            <a:chExt cx="675575" cy="1302500"/>
          </a:xfrm>
        </p:grpSpPr>
        <p:sp>
          <p:nvSpPr>
            <p:cNvPr id="996" name="Google Shape;996;p9"/>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9"/>
            <p:cNvGrpSpPr/>
            <p:nvPr/>
          </p:nvGrpSpPr>
          <p:grpSpPr>
            <a:xfrm>
              <a:off x="4535700" y="3711450"/>
              <a:ext cx="336750" cy="940900"/>
              <a:chOff x="4535700" y="3711450"/>
              <a:chExt cx="336750" cy="940900"/>
            </a:xfrm>
          </p:grpSpPr>
          <p:sp>
            <p:nvSpPr>
              <p:cNvPr id="999" name="Google Shape;999;p9"/>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 name="Google Shape;1003;p9"/>
          <p:cNvGrpSpPr/>
          <p:nvPr/>
        </p:nvGrpSpPr>
        <p:grpSpPr>
          <a:xfrm>
            <a:off x="8310088" y="3632238"/>
            <a:ext cx="878775" cy="1745375"/>
            <a:chOff x="2887325" y="3404475"/>
            <a:chExt cx="878775" cy="1745375"/>
          </a:xfrm>
        </p:grpSpPr>
        <p:sp>
          <p:nvSpPr>
            <p:cNvPr id="1004" name="Google Shape;1004;p9"/>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9"/>
          <p:cNvGrpSpPr/>
          <p:nvPr/>
        </p:nvGrpSpPr>
        <p:grpSpPr>
          <a:xfrm rot="9280585" flipH="1">
            <a:off x="62774" y="-196321"/>
            <a:ext cx="790669" cy="1524400"/>
            <a:chOff x="4426575" y="3349850"/>
            <a:chExt cx="675575" cy="1302500"/>
          </a:xfrm>
        </p:grpSpPr>
        <p:sp>
          <p:nvSpPr>
            <p:cNvPr id="1019" name="Google Shape;1019;p9"/>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9"/>
            <p:cNvGrpSpPr/>
            <p:nvPr/>
          </p:nvGrpSpPr>
          <p:grpSpPr>
            <a:xfrm>
              <a:off x="4535700" y="3711450"/>
              <a:ext cx="336750" cy="940900"/>
              <a:chOff x="4535700" y="3711450"/>
              <a:chExt cx="336750" cy="940900"/>
            </a:xfrm>
          </p:grpSpPr>
          <p:sp>
            <p:nvSpPr>
              <p:cNvPr id="1022" name="Google Shape;1022;p9"/>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6" name="Google Shape;1026;p9"/>
          <p:cNvGrpSpPr/>
          <p:nvPr/>
        </p:nvGrpSpPr>
        <p:grpSpPr>
          <a:xfrm rot="10800000">
            <a:off x="-594922" y="2876401"/>
            <a:ext cx="5072095" cy="2737822"/>
            <a:chOff x="4571990" y="-616874"/>
            <a:chExt cx="5072095" cy="2737822"/>
          </a:xfrm>
        </p:grpSpPr>
        <p:sp>
          <p:nvSpPr>
            <p:cNvPr id="1027" name="Google Shape;1027;p9"/>
            <p:cNvSpPr/>
            <p:nvPr/>
          </p:nvSpPr>
          <p:spPr>
            <a:xfrm rot="-7598443">
              <a:off x="7524420" y="360867"/>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9"/>
            <p:cNvGrpSpPr/>
            <p:nvPr/>
          </p:nvGrpSpPr>
          <p:grpSpPr>
            <a:xfrm rot="-5400000">
              <a:off x="7221672" y="-236101"/>
              <a:ext cx="891750" cy="898925"/>
              <a:chOff x="7917275" y="3034213"/>
              <a:chExt cx="891750" cy="898925"/>
            </a:xfrm>
          </p:grpSpPr>
          <p:sp>
            <p:nvSpPr>
              <p:cNvPr id="1029" name="Google Shape;1029;p9"/>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 name="Google Shape;1032;p9"/>
            <p:cNvGrpSpPr/>
            <p:nvPr/>
          </p:nvGrpSpPr>
          <p:grpSpPr>
            <a:xfrm rot="-5400000">
              <a:off x="6448972" y="-378764"/>
              <a:ext cx="954625" cy="918500"/>
              <a:chOff x="7708200" y="3261875"/>
              <a:chExt cx="954625" cy="918500"/>
            </a:xfrm>
          </p:grpSpPr>
          <p:sp>
            <p:nvSpPr>
              <p:cNvPr id="1033" name="Google Shape;1033;p9"/>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 name="Google Shape;1035;p9"/>
            <p:cNvGrpSpPr/>
            <p:nvPr/>
          </p:nvGrpSpPr>
          <p:grpSpPr>
            <a:xfrm rot="-5400000">
              <a:off x="8015310" y="492174"/>
              <a:ext cx="1640575" cy="1616975"/>
              <a:chOff x="5463900" y="3448950"/>
              <a:chExt cx="1640575" cy="1616975"/>
            </a:xfrm>
          </p:grpSpPr>
          <p:sp>
            <p:nvSpPr>
              <p:cNvPr id="1036" name="Google Shape;1036;p9"/>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9"/>
            <p:cNvGrpSpPr/>
            <p:nvPr/>
          </p:nvGrpSpPr>
          <p:grpSpPr>
            <a:xfrm rot="-5400000">
              <a:off x="4503031" y="-547914"/>
              <a:ext cx="1233728" cy="1095809"/>
              <a:chOff x="6901875" y="863900"/>
              <a:chExt cx="1680600" cy="1492725"/>
            </a:xfrm>
          </p:grpSpPr>
          <p:grpSp>
            <p:nvGrpSpPr>
              <p:cNvPr id="1062" name="Google Shape;1062;p9"/>
              <p:cNvGrpSpPr/>
              <p:nvPr/>
            </p:nvGrpSpPr>
            <p:grpSpPr>
              <a:xfrm>
                <a:off x="6901875" y="863900"/>
                <a:ext cx="1680600" cy="1492725"/>
                <a:chOff x="6901875" y="863900"/>
                <a:chExt cx="1680600" cy="1492725"/>
              </a:xfrm>
            </p:grpSpPr>
            <p:sp>
              <p:nvSpPr>
                <p:cNvPr id="1063" name="Google Shape;1063;p9"/>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1" name="Google Shape;1071;p9"/>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9"/>
            <p:cNvGrpSpPr/>
            <p:nvPr/>
          </p:nvGrpSpPr>
          <p:grpSpPr>
            <a:xfrm rot="-5400000">
              <a:off x="5435072" y="-225201"/>
              <a:ext cx="799775" cy="611400"/>
              <a:chOff x="7209350" y="2610250"/>
              <a:chExt cx="799775" cy="611400"/>
            </a:xfrm>
          </p:grpSpPr>
          <p:sp>
            <p:nvSpPr>
              <p:cNvPr id="1081" name="Google Shape;1081;p9"/>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8" name="Google Shape;1088;p9"/>
          <p:cNvSpPr/>
          <p:nvPr/>
        </p:nvSpPr>
        <p:spPr>
          <a:xfrm rot="10800000">
            <a:off x="410736" y="17929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rot="10800000">
            <a:off x="93911" y="22671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rot="10800000">
            <a:off x="505486" y="23380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rot="10800000">
            <a:off x="261411" y="262264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rot="10800000">
            <a:off x="853686" y="3771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rot="10800000">
            <a:off x="1227061" y="1387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rot="10800000">
            <a:off x="1697761" y="3771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8638516" y="32456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8979159" y="279533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8543766" y="27005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8811659" y="243980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7846009" y="492368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7351491" y="46614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8583191" y="2096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8882609" y="38908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rot="10800000">
            <a:off x="440441" y="49117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rot="10800000">
            <a:off x="164841" y="475619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txBox="1">
            <a:spLocks noGrp="1"/>
          </p:cNvSpPr>
          <p:nvPr>
            <p:ph type="subTitle" idx="1"/>
          </p:nvPr>
        </p:nvSpPr>
        <p:spPr>
          <a:xfrm>
            <a:off x="2115450" y="2875600"/>
            <a:ext cx="4913100" cy="80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106" name="Google Shape;1106;p9"/>
          <p:cNvSpPr txBox="1">
            <a:spLocks noGrp="1"/>
          </p:cNvSpPr>
          <p:nvPr>
            <p:ph type="title"/>
          </p:nvPr>
        </p:nvSpPr>
        <p:spPr>
          <a:xfrm>
            <a:off x="2115450" y="1466600"/>
            <a:ext cx="4913100" cy="14091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91809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07"/>
        <p:cNvGrpSpPr/>
        <p:nvPr/>
      </p:nvGrpSpPr>
      <p:grpSpPr>
        <a:xfrm>
          <a:off x="0" y="0"/>
          <a:ext cx="0" cy="0"/>
          <a:chOff x="0" y="0"/>
          <a:chExt cx="0" cy="0"/>
        </a:xfrm>
      </p:grpSpPr>
      <p:sp>
        <p:nvSpPr>
          <p:cNvPr id="1108" name="Google Shape;1108;p10"/>
          <p:cNvSpPr txBox="1">
            <a:spLocks noGrp="1"/>
          </p:cNvSpPr>
          <p:nvPr>
            <p:ph type="title"/>
          </p:nvPr>
        </p:nvSpPr>
        <p:spPr>
          <a:xfrm>
            <a:off x="2082150" y="3301550"/>
            <a:ext cx="4979700" cy="1291500"/>
          </a:xfrm>
          <a:prstGeom prst="rect">
            <a:avLst/>
          </a:prstGeom>
          <a:solidFill>
            <a:schemeClr val="lt1"/>
          </a:solid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09" name="Google Shape;1109;p10"/>
          <p:cNvSpPr>
            <a:spLocks noGrp="1"/>
          </p:cNvSpPr>
          <p:nvPr>
            <p:ph type="pic" idx="2"/>
          </p:nvPr>
        </p:nvSpPr>
        <p:spPr>
          <a:xfrm>
            <a:off x="0" y="0"/>
            <a:ext cx="9144000" cy="5143500"/>
          </a:xfrm>
          <a:prstGeom prst="rect">
            <a:avLst/>
          </a:prstGeom>
          <a:noFill/>
          <a:ln>
            <a:noFill/>
          </a:ln>
        </p:spPr>
      </p:sp>
    </p:spTree>
    <p:extLst>
      <p:ext uri="{BB962C8B-B14F-4D97-AF65-F5344CB8AC3E}">
        <p14:creationId xmlns:p14="http://schemas.microsoft.com/office/powerpoint/2010/main" val="218550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10"/>
        <p:cNvGrpSpPr/>
        <p:nvPr/>
      </p:nvGrpSpPr>
      <p:grpSpPr>
        <a:xfrm>
          <a:off x="0" y="0"/>
          <a:ext cx="0" cy="0"/>
          <a:chOff x="0" y="0"/>
          <a:chExt cx="0" cy="0"/>
        </a:xfrm>
      </p:grpSpPr>
      <p:sp>
        <p:nvSpPr>
          <p:cNvPr id="1111" name="Google Shape;1111;p11"/>
          <p:cNvSpPr txBox="1">
            <a:spLocks noGrp="1"/>
          </p:cNvSpPr>
          <p:nvPr>
            <p:ph type="title" hasCustomPrompt="1"/>
          </p:nvPr>
        </p:nvSpPr>
        <p:spPr>
          <a:xfrm>
            <a:off x="1961850" y="1564031"/>
            <a:ext cx="5220300" cy="16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112" name="Google Shape;1112;p11"/>
          <p:cNvSpPr txBox="1">
            <a:spLocks noGrp="1"/>
          </p:cNvSpPr>
          <p:nvPr>
            <p:ph type="subTitle" idx="1"/>
          </p:nvPr>
        </p:nvSpPr>
        <p:spPr>
          <a:xfrm>
            <a:off x="1961850" y="3172069"/>
            <a:ext cx="5220300" cy="40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Amiko SemiBold"/>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13" name="Google Shape;1113;p11"/>
          <p:cNvSpPr/>
          <p:nvPr/>
        </p:nvSpPr>
        <p:spPr>
          <a:xfrm>
            <a:off x="-72459" y="1744240"/>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4" name="Google Shape;1114;p11"/>
          <p:cNvGrpSpPr/>
          <p:nvPr/>
        </p:nvGrpSpPr>
        <p:grpSpPr>
          <a:xfrm rot="5400000">
            <a:off x="865654" y="4215765"/>
            <a:ext cx="817548" cy="1371218"/>
            <a:chOff x="6335800" y="3943700"/>
            <a:chExt cx="663325" cy="1112550"/>
          </a:xfrm>
        </p:grpSpPr>
        <p:sp>
          <p:nvSpPr>
            <p:cNvPr id="1115" name="Google Shape;1115;p11"/>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 name="Google Shape;1121;p11"/>
          <p:cNvGrpSpPr/>
          <p:nvPr/>
        </p:nvGrpSpPr>
        <p:grpSpPr>
          <a:xfrm rot="-5400000">
            <a:off x="1933440" y="4703483"/>
            <a:ext cx="840195" cy="775397"/>
            <a:chOff x="-148797" y="1986032"/>
            <a:chExt cx="840195" cy="775397"/>
          </a:xfrm>
        </p:grpSpPr>
        <p:grpSp>
          <p:nvGrpSpPr>
            <p:cNvPr id="1122" name="Google Shape;1122;p11"/>
            <p:cNvGrpSpPr/>
            <p:nvPr/>
          </p:nvGrpSpPr>
          <p:grpSpPr>
            <a:xfrm>
              <a:off x="-148797" y="1986032"/>
              <a:ext cx="840195" cy="775397"/>
              <a:chOff x="-148797" y="1986032"/>
              <a:chExt cx="840195" cy="775397"/>
            </a:xfrm>
          </p:grpSpPr>
          <p:sp>
            <p:nvSpPr>
              <p:cNvPr id="1123" name="Google Shape;1123;p11"/>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11"/>
            <p:cNvGrpSpPr/>
            <p:nvPr/>
          </p:nvGrpSpPr>
          <p:grpSpPr>
            <a:xfrm>
              <a:off x="75610" y="2179473"/>
              <a:ext cx="391350" cy="388515"/>
              <a:chOff x="75610" y="2179473"/>
              <a:chExt cx="391350" cy="388515"/>
            </a:xfrm>
          </p:grpSpPr>
          <p:sp>
            <p:nvSpPr>
              <p:cNvPr id="1132" name="Google Shape;1132;p11"/>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41" name="Google Shape;1141;p11"/>
          <p:cNvSpPr/>
          <p:nvPr/>
        </p:nvSpPr>
        <p:spPr>
          <a:xfrm rot="3600014">
            <a:off x="4119500" y="4060960"/>
            <a:ext cx="904989" cy="1411293"/>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11"/>
          <p:cNvGrpSpPr/>
          <p:nvPr/>
        </p:nvGrpSpPr>
        <p:grpSpPr>
          <a:xfrm rot="5400000">
            <a:off x="-359853" y="3855128"/>
            <a:ext cx="1554601" cy="1543343"/>
            <a:chOff x="5397225" y="4249225"/>
            <a:chExt cx="869950" cy="863650"/>
          </a:xfrm>
        </p:grpSpPr>
        <p:sp>
          <p:nvSpPr>
            <p:cNvPr id="1143" name="Google Shape;1143;p11"/>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11"/>
          <p:cNvGrpSpPr/>
          <p:nvPr/>
        </p:nvGrpSpPr>
        <p:grpSpPr>
          <a:xfrm flipH="1">
            <a:off x="-131569" y="659906"/>
            <a:ext cx="891750" cy="898925"/>
            <a:chOff x="7917275" y="3034213"/>
            <a:chExt cx="891750" cy="898925"/>
          </a:xfrm>
        </p:grpSpPr>
        <p:sp>
          <p:nvSpPr>
            <p:cNvPr id="1157" name="Google Shape;1157;p11"/>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1"/>
          <p:cNvGrpSpPr/>
          <p:nvPr/>
        </p:nvGrpSpPr>
        <p:grpSpPr>
          <a:xfrm flipH="1">
            <a:off x="2891419" y="4282694"/>
            <a:ext cx="1640575" cy="1616975"/>
            <a:chOff x="5463900" y="3448950"/>
            <a:chExt cx="1640575" cy="1616975"/>
          </a:xfrm>
        </p:grpSpPr>
        <p:sp>
          <p:nvSpPr>
            <p:cNvPr id="1161" name="Google Shape;1161;p11"/>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1"/>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1"/>
          <p:cNvGrpSpPr/>
          <p:nvPr/>
        </p:nvGrpSpPr>
        <p:grpSpPr>
          <a:xfrm rot="5400000">
            <a:off x="81974" y="3394421"/>
            <a:ext cx="385742" cy="388700"/>
            <a:chOff x="4063650" y="3462000"/>
            <a:chExt cx="312975" cy="315375"/>
          </a:xfrm>
        </p:grpSpPr>
        <p:sp>
          <p:nvSpPr>
            <p:cNvPr id="1187" name="Google Shape;1187;p1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9" name="Google Shape;1189;p11"/>
          <p:cNvSpPr/>
          <p:nvPr/>
        </p:nvSpPr>
        <p:spPr>
          <a:xfrm rot="5400000">
            <a:off x="5291752" y="486612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rot="10800000">
            <a:off x="5338663" y="-118021"/>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1" name="Google Shape;1191;p11"/>
          <p:cNvGrpSpPr/>
          <p:nvPr/>
        </p:nvGrpSpPr>
        <p:grpSpPr>
          <a:xfrm rot="-5400000">
            <a:off x="7460798" y="-443483"/>
            <a:ext cx="817548" cy="1371218"/>
            <a:chOff x="6335800" y="3943700"/>
            <a:chExt cx="663325" cy="1112550"/>
          </a:xfrm>
        </p:grpSpPr>
        <p:sp>
          <p:nvSpPr>
            <p:cNvPr id="1192" name="Google Shape;1192;p11"/>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1"/>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1"/>
          <p:cNvGrpSpPr/>
          <p:nvPr/>
        </p:nvGrpSpPr>
        <p:grpSpPr>
          <a:xfrm rot="5400000">
            <a:off x="6370365" y="-335379"/>
            <a:ext cx="840195" cy="775397"/>
            <a:chOff x="-148797" y="1986032"/>
            <a:chExt cx="840195" cy="775397"/>
          </a:xfrm>
        </p:grpSpPr>
        <p:grpSp>
          <p:nvGrpSpPr>
            <p:cNvPr id="1199" name="Google Shape;1199;p11"/>
            <p:cNvGrpSpPr/>
            <p:nvPr/>
          </p:nvGrpSpPr>
          <p:grpSpPr>
            <a:xfrm>
              <a:off x="-148797" y="1986032"/>
              <a:ext cx="840195" cy="775397"/>
              <a:chOff x="-148797" y="1986032"/>
              <a:chExt cx="840195" cy="775397"/>
            </a:xfrm>
          </p:grpSpPr>
          <p:sp>
            <p:nvSpPr>
              <p:cNvPr id="1200" name="Google Shape;1200;p11"/>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8" name="Google Shape;1208;p11"/>
            <p:cNvGrpSpPr/>
            <p:nvPr/>
          </p:nvGrpSpPr>
          <p:grpSpPr>
            <a:xfrm>
              <a:off x="75610" y="2179473"/>
              <a:ext cx="391350" cy="388515"/>
              <a:chOff x="75610" y="2179473"/>
              <a:chExt cx="391350" cy="388515"/>
            </a:xfrm>
          </p:grpSpPr>
          <p:sp>
            <p:nvSpPr>
              <p:cNvPr id="1209" name="Google Shape;1209;p11"/>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8" name="Google Shape;1218;p11"/>
          <p:cNvSpPr/>
          <p:nvPr/>
        </p:nvSpPr>
        <p:spPr>
          <a:xfrm rot="-7199986">
            <a:off x="4119512" y="-328753"/>
            <a:ext cx="904989" cy="1411293"/>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11"/>
          <p:cNvGrpSpPr/>
          <p:nvPr/>
        </p:nvGrpSpPr>
        <p:grpSpPr>
          <a:xfrm rot="-5400000">
            <a:off x="7949252" y="-254971"/>
            <a:ext cx="1554601" cy="1543343"/>
            <a:chOff x="5397225" y="4249225"/>
            <a:chExt cx="869950" cy="863650"/>
          </a:xfrm>
        </p:grpSpPr>
        <p:sp>
          <p:nvSpPr>
            <p:cNvPr id="1220" name="Google Shape;1220;p11"/>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1"/>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1"/>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1"/>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11"/>
          <p:cNvGrpSpPr/>
          <p:nvPr/>
        </p:nvGrpSpPr>
        <p:grpSpPr>
          <a:xfrm rot="10800000" flipH="1">
            <a:off x="8383819" y="3584669"/>
            <a:ext cx="891750" cy="898925"/>
            <a:chOff x="7917275" y="3034213"/>
            <a:chExt cx="891750" cy="898925"/>
          </a:xfrm>
        </p:grpSpPr>
        <p:sp>
          <p:nvSpPr>
            <p:cNvPr id="1234" name="Google Shape;1234;p11"/>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1"/>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11"/>
          <p:cNvGrpSpPr/>
          <p:nvPr/>
        </p:nvGrpSpPr>
        <p:grpSpPr>
          <a:xfrm rot="10800000" flipH="1">
            <a:off x="4612006" y="-756169"/>
            <a:ext cx="1640575" cy="1616975"/>
            <a:chOff x="5463900" y="3448950"/>
            <a:chExt cx="1640575" cy="1616975"/>
          </a:xfrm>
        </p:grpSpPr>
        <p:sp>
          <p:nvSpPr>
            <p:cNvPr id="1238" name="Google Shape;1238;p11"/>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1"/>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1"/>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1"/>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1"/>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1"/>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1"/>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1"/>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1"/>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1"/>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1"/>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1"/>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1"/>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1"/>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1"/>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1"/>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1"/>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1"/>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1"/>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1"/>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1"/>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1"/>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1"/>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1"/>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11"/>
          <p:cNvGrpSpPr/>
          <p:nvPr/>
        </p:nvGrpSpPr>
        <p:grpSpPr>
          <a:xfrm rot="-5400000">
            <a:off x="8676285" y="1360379"/>
            <a:ext cx="385742" cy="388700"/>
            <a:chOff x="4063650" y="3462000"/>
            <a:chExt cx="312975" cy="315375"/>
          </a:xfrm>
        </p:grpSpPr>
        <p:sp>
          <p:nvSpPr>
            <p:cNvPr id="1264" name="Google Shape;1264;p1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6" name="Google Shape;1266;p11"/>
          <p:cNvSpPr/>
          <p:nvPr/>
        </p:nvSpPr>
        <p:spPr>
          <a:xfrm rot="-5400000">
            <a:off x="3781718" y="20688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1"/>
          <p:cNvSpPr/>
          <p:nvPr/>
        </p:nvSpPr>
        <p:spPr>
          <a:xfrm>
            <a:off x="190278" y="4693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541176" y="206887"/>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1"/>
          <p:cNvSpPr/>
          <p:nvPr/>
        </p:nvSpPr>
        <p:spPr>
          <a:xfrm>
            <a:off x="883428" y="3388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1"/>
          <p:cNvSpPr/>
          <p:nvPr/>
        </p:nvSpPr>
        <p:spPr>
          <a:xfrm>
            <a:off x="8821778" y="45794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1"/>
          <p:cNvSpPr/>
          <p:nvPr/>
        </p:nvSpPr>
        <p:spPr>
          <a:xfrm>
            <a:off x="8336028" y="49366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1"/>
          <p:cNvSpPr/>
          <p:nvPr/>
        </p:nvSpPr>
        <p:spPr>
          <a:xfrm rot="5400000">
            <a:off x="8032965" y="4709945"/>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307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3"/>
        <p:cNvGrpSpPr/>
        <p:nvPr/>
      </p:nvGrpSpPr>
      <p:grpSpPr>
        <a:xfrm>
          <a:off x="0" y="0"/>
          <a:ext cx="0" cy="0"/>
          <a:chOff x="0" y="0"/>
          <a:chExt cx="0" cy="0"/>
        </a:xfrm>
      </p:grpSpPr>
    </p:spTree>
    <p:extLst>
      <p:ext uri="{BB962C8B-B14F-4D97-AF65-F5344CB8AC3E}">
        <p14:creationId xmlns:p14="http://schemas.microsoft.com/office/powerpoint/2010/main" val="144870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4"/>
        <p:cNvGrpSpPr/>
        <p:nvPr/>
      </p:nvGrpSpPr>
      <p:grpSpPr>
        <a:xfrm>
          <a:off x="0" y="0"/>
          <a:ext cx="0" cy="0"/>
          <a:chOff x="0" y="0"/>
          <a:chExt cx="0" cy="0"/>
        </a:xfrm>
      </p:grpSpPr>
      <p:sp>
        <p:nvSpPr>
          <p:cNvPr id="1275" name="Google Shape;1275;p13"/>
          <p:cNvSpPr/>
          <p:nvPr/>
        </p:nvSpPr>
        <p:spPr>
          <a:xfrm flipH="1">
            <a:off x="6305659" y="2624150"/>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a:off x="-51291" y="2700350"/>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7" name="Google Shape;1277;p13"/>
          <p:cNvGrpSpPr/>
          <p:nvPr/>
        </p:nvGrpSpPr>
        <p:grpSpPr>
          <a:xfrm>
            <a:off x="-158865" y="1458252"/>
            <a:ext cx="878863" cy="1754800"/>
            <a:chOff x="2887325" y="3404475"/>
            <a:chExt cx="878775" cy="1745375"/>
          </a:xfrm>
        </p:grpSpPr>
        <p:sp>
          <p:nvSpPr>
            <p:cNvPr id="1278" name="Google Shape;1278;p13"/>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3"/>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3"/>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3"/>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3"/>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3"/>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13"/>
          <p:cNvGrpSpPr/>
          <p:nvPr/>
        </p:nvGrpSpPr>
        <p:grpSpPr>
          <a:xfrm rot="-2017846">
            <a:off x="60522" y="2724572"/>
            <a:ext cx="868989" cy="1675399"/>
            <a:chOff x="4426575" y="3349850"/>
            <a:chExt cx="675575" cy="1302500"/>
          </a:xfrm>
        </p:grpSpPr>
        <p:sp>
          <p:nvSpPr>
            <p:cNvPr id="1293" name="Google Shape;1293;p13"/>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5" name="Google Shape;1295;p13"/>
            <p:cNvGrpSpPr/>
            <p:nvPr/>
          </p:nvGrpSpPr>
          <p:grpSpPr>
            <a:xfrm>
              <a:off x="4535700" y="3711450"/>
              <a:ext cx="336750" cy="940900"/>
              <a:chOff x="4535700" y="3711450"/>
              <a:chExt cx="336750" cy="940900"/>
            </a:xfrm>
          </p:grpSpPr>
          <p:sp>
            <p:nvSpPr>
              <p:cNvPr id="1296" name="Google Shape;1296;p13"/>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0" name="Google Shape;1300;p13"/>
          <p:cNvSpPr/>
          <p:nvPr/>
        </p:nvSpPr>
        <p:spPr>
          <a:xfrm rot="4996397">
            <a:off x="7916343" y="2318350"/>
            <a:ext cx="1802891" cy="895683"/>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13"/>
          <p:cNvGrpSpPr/>
          <p:nvPr/>
        </p:nvGrpSpPr>
        <p:grpSpPr>
          <a:xfrm rot="5400000">
            <a:off x="8551013" y="632271"/>
            <a:ext cx="1096317" cy="1105138"/>
            <a:chOff x="7917275" y="3034213"/>
            <a:chExt cx="891750" cy="898925"/>
          </a:xfrm>
        </p:grpSpPr>
        <p:sp>
          <p:nvSpPr>
            <p:cNvPr id="1302" name="Google Shape;1302;p13"/>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3"/>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13"/>
          <p:cNvGrpSpPr/>
          <p:nvPr/>
        </p:nvGrpSpPr>
        <p:grpSpPr>
          <a:xfrm rot="5400000">
            <a:off x="8401803" y="3082852"/>
            <a:ext cx="1173616" cy="1129204"/>
            <a:chOff x="7708200" y="3261875"/>
            <a:chExt cx="954625" cy="918500"/>
          </a:xfrm>
        </p:grpSpPr>
        <p:sp>
          <p:nvSpPr>
            <p:cNvPr id="1306" name="Google Shape;1306;p13"/>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3"/>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13"/>
          <p:cNvGrpSpPr/>
          <p:nvPr/>
        </p:nvGrpSpPr>
        <p:grpSpPr>
          <a:xfrm rot="5400000">
            <a:off x="7821160" y="3925834"/>
            <a:ext cx="1516741" cy="1347184"/>
            <a:chOff x="6901875" y="863900"/>
            <a:chExt cx="1680600" cy="1492725"/>
          </a:xfrm>
        </p:grpSpPr>
        <p:grpSp>
          <p:nvGrpSpPr>
            <p:cNvPr id="1309" name="Google Shape;1309;p13"/>
            <p:cNvGrpSpPr/>
            <p:nvPr/>
          </p:nvGrpSpPr>
          <p:grpSpPr>
            <a:xfrm>
              <a:off x="6901875" y="863900"/>
              <a:ext cx="1680600" cy="1492725"/>
              <a:chOff x="6901875" y="863900"/>
              <a:chExt cx="1680600" cy="1492725"/>
            </a:xfrm>
          </p:grpSpPr>
          <p:sp>
            <p:nvSpPr>
              <p:cNvPr id="1310" name="Google Shape;1310;p13"/>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3"/>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3"/>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 name="Google Shape;1318;p13"/>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3"/>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3"/>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3"/>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3"/>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13"/>
          <p:cNvGrpSpPr/>
          <p:nvPr/>
        </p:nvGrpSpPr>
        <p:grpSpPr>
          <a:xfrm rot="-4063717">
            <a:off x="3427" y="401468"/>
            <a:ext cx="983169" cy="751599"/>
            <a:chOff x="7209350" y="2610250"/>
            <a:chExt cx="799775" cy="611400"/>
          </a:xfrm>
        </p:grpSpPr>
        <p:sp>
          <p:nvSpPr>
            <p:cNvPr id="1328" name="Google Shape;1328;p13"/>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3"/>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3"/>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3"/>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3"/>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3"/>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3"/>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13"/>
          <p:cNvGrpSpPr/>
          <p:nvPr/>
        </p:nvGrpSpPr>
        <p:grpSpPr>
          <a:xfrm>
            <a:off x="-105447" y="3841064"/>
            <a:ext cx="1538859" cy="1516723"/>
            <a:chOff x="5463900" y="3448950"/>
            <a:chExt cx="1640575" cy="1616975"/>
          </a:xfrm>
        </p:grpSpPr>
        <p:sp>
          <p:nvSpPr>
            <p:cNvPr id="1336" name="Google Shape;1336;p13"/>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3"/>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3"/>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3"/>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3"/>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3"/>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3"/>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3"/>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3"/>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3"/>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3"/>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3"/>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3"/>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3"/>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3"/>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3"/>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3"/>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3"/>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3"/>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3"/>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3"/>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3"/>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3"/>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3"/>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3"/>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1" name="Google Shape;1361;p13"/>
          <p:cNvSpPr/>
          <p:nvPr/>
        </p:nvSpPr>
        <p:spPr>
          <a:xfrm rot="-5553177">
            <a:off x="4950990" y="4012057"/>
            <a:ext cx="905073" cy="1411424"/>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13"/>
          <p:cNvGrpSpPr/>
          <p:nvPr/>
        </p:nvGrpSpPr>
        <p:grpSpPr>
          <a:xfrm>
            <a:off x="5763865" y="4234252"/>
            <a:ext cx="1072213" cy="1064449"/>
            <a:chOff x="5397225" y="4249225"/>
            <a:chExt cx="869950" cy="863650"/>
          </a:xfrm>
        </p:grpSpPr>
        <p:sp>
          <p:nvSpPr>
            <p:cNvPr id="1363" name="Google Shape;1363;p13"/>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3"/>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3"/>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3"/>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3"/>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3"/>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3"/>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3"/>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3"/>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3"/>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3"/>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3"/>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3"/>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6" name="Google Shape;1376;p13"/>
          <p:cNvGrpSpPr/>
          <p:nvPr/>
        </p:nvGrpSpPr>
        <p:grpSpPr>
          <a:xfrm flipH="1">
            <a:off x="1554956" y="4030855"/>
            <a:ext cx="828086" cy="1373837"/>
            <a:chOff x="594925" y="3775150"/>
            <a:chExt cx="671875" cy="1114675"/>
          </a:xfrm>
        </p:grpSpPr>
        <p:sp>
          <p:nvSpPr>
            <p:cNvPr id="1377" name="Google Shape;1377;p13"/>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3"/>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3"/>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3"/>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3"/>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3"/>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13"/>
          <p:cNvGrpSpPr/>
          <p:nvPr/>
        </p:nvGrpSpPr>
        <p:grpSpPr>
          <a:xfrm>
            <a:off x="3218547" y="4523422"/>
            <a:ext cx="385742" cy="388700"/>
            <a:chOff x="4063650" y="3462000"/>
            <a:chExt cx="312975" cy="315375"/>
          </a:xfrm>
        </p:grpSpPr>
        <p:sp>
          <p:nvSpPr>
            <p:cNvPr id="1384" name="Google Shape;1384;p1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6" name="Google Shape;1386;p13"/>
          <p:cNvGrpSpPr/>
          <p:nvPr/>
        </p:nvGrpSpPr>
        <p:grpSpPr>
          <a:xfrm>
            <a:off x="8386672" y="247972"/>
            <a:ext cx="385742" cy="388700"/>
            <a:chOff x="4063650" y="3462000"/>
            <a:chExt cx="312975" cy="315375"/>
          </a:xfrm>
        </p:grpSpPr>
        <p:sp>
          <p:nvSpPr>
            <p:cNvPr id="1387" name="Google Shape;1387;p1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13"/>
          <p:cNvGrpSpPr/>
          <p:nvPr/>
        </p:nvGrpSpPr>
        <p:grpSpPr>
          <a:xfrm rot="-5400000" flipH="1">
            <a:off x="2288939" y="4516469"/>
            <a:ext cx="849712" cy="817557"/>
            <a:chOff x="7622592" y="3261875"/>
            <a:chExt cx="954625" cy="918500"/>
          </a:xfrm>
        </p:grpSpPr>
        <p:sp>
          <p:nvSpPr>
            <p:cNvPr id="1390" name="Google Shape;1390;p13"/>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3"/>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2" name="Google Shape;1392;p13"/>
          <p:cNvSpPr/>
          <p:nvPr/>
        </p:nvSpPr>
        <p:spPr>
          <a:xfrm rot="10800000">
            <a:off x="447636" y="15396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3"/>
          <p:cNvSpPr/>
          <p:nvPr/>
        </p:nvSpPr>
        <p:spPr>
          <a:xfrm rot="10800000">
            <a:off x="1096361" y="24797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3"/>
          <p:cNvSpPr/>
          <p:nvPr/>
        </p:nvSpPr>
        <p:spPr>
          <a:xfrm rot="10800000">
            <a:off x="191461" y="3189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3"/>
          <p:cNvSpPr/>
          <p:nvPr/>
        </p:nvSpPr>
        <p:spPr>
          <a:xfrm rot="10800000">
            <a:off x="1484011" y="48897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rot="10800000">
            <a:off x="3853098" y="45520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3"/>
          <p:cNvSpPr/>
          <p:nvPr/>
        </p:nvSpPr>
        <p:spPr>
          <a:xfrm rot="10800000">
            <a:off x="4265648" y="481886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3"/>
          <p:cNvSpPr/>
          <p:nvPr/>
        </p:nvSpPr>
        <p:spPr>
          <a:xfrm rot="10800000">
            <a:off x="8898048" y="18916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rot="10800000">
            <a:off x="8395311" y="8479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3"/>
          <p:cNvSpPr/>
          <p:nvPr/>
        </p:nvSpPr>
        <p:spPr>
          <a:xfrm rot="10800000">
            <a:off x="8941248" y="2360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txBox="1">
            <a:spLocks noGrp="1"/>
          </p:cNvSpPr>
          <p:nvPr>
            <p:ph type="subTitle" idx="1"/>
          </p:nvPr>
        </p:nvSpPr>
        <p:spPr>
          <a:xfrm>
            <a:off x="948600" y="2229347"/>
            <a:ext cx="2295300" cy="585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402" name="Google Shape;1402;p13"/>
          <p:cNvSpPr txBox="1">
            <a:spLocks noGrp="1"/>
          </p:cNvSpPr>
          <p:nvPr>
            <p:ph type="subTitle" idx="2"/>
          </p:nvPr>
        </p:nvSpPr>
        <p:spPr>
          <a:xfrm>
            <a:off x="948600" y="2814647"/>
            <a:ext cx="2295300" cy="58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3" name="Google Shape;1403;p13"/>
          <p:cNvSpPr txBox="1">
            <a:spLocks noGrp="1"/>
          </p:cNvSpPr>
          <p:nvPr>
            <p:ph type="title" hasCustomPrompt="1"/>
          </p:nvPr>
        </p:nvSpPr>
        <p:spPr>
          <a:xfrm>
            <a:off x="1757644" y="1539600"/>
            <a:ext cx="677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1404" name="Google Shape;1404;p13"/>
          <p:cNvSpPr txBox="1">
            <a:spLocks noGrp="1"/>
          </p:cNvSpPr>
          <p:nvPr>
            <p:ph type="title" idx="3"/>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05" name="Google Shape;1405;p13"/>
          <p:cNvSpPr txBox="1">
            <a:spLocks noGrp="1"/>
          </p:cNvSpPr>
          <p:nvPr>
            <p:ph type="subTitle" idx="4"/>
          </p:nvPr>
        </p:nvSpPr>
        <p:spPr>
          <a:xfrm>
            <a:off x="3424350" y="2229347"/>
            <a:ext cx="2295300" cy="585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406" name="Google Shape;1406;p13"/>
          <p:cNvSpPr txBox="1">
            <a:spLocks noGrp="1"/>
          </p:cNvSpPr>
          <p:nvPr>
            <p:ph type="subTitle" idx="5"/>
          </p:nvPr>
        </p:nvSpPr>
        <p:spPr>
          <a:xfrm>
            <a:off x="3424350" y="2814647"/>
            <a:ext cx="2295300" cy="58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7" name="Google Shape;1407;p13"/>
          <p:cNvSpPr txBox="1">
            <a:spLocks noGrp="1"/>
          </p:cNvSpPr>
          <p:nvPr>
            <p:ph type="title" idx="6" hasCustomPrompt="1"/>
          </p:nvPr>
        </p:nvSpPr>
        <p:spPr>
          <a:xfrm>
            <a:off x="4233394" y="1539600"/>
            <a:ext cx="677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1408" name="Google Shape;1408;p13"/>
          <p:cNvSpPr txBox="1">
            <a:spLocks noGrp="1"/>
          </p:cNvSpPr>
          <p:nvPr>
            <p:ph type="subTitle" idx="7"/>
          </p:nvPr>
        </p:nvSpPr>
        <p:spPr>
          <a:xfrm>
            <a:off x="5900100" y="2229347"/>
            <a:ext cx="2295300" cy="585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409" name="Google Shape;1409;p13"/>
          <p:cNvSpPr txBox="1">
            <a:spLocks noGrp="1"/>
          </p:cNvSpPr>
          <p:nvPr>
            <p:ph type="subTitle" idx="8"/>
          </p:nvPr>
        </p:nvSpPr>
        <p:spPr>
          <a:xfrm>
            <a:off x="5900100" y="2814647"/>
            <a:ext cx="2295300" cy="58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13"/>
          <p:cNvSpPr txBox="1">
            <a:spLocks noGrp="1"/>
          </p:cNvSpPr>
          <p:nvPr>
            <p:ph type="title" idx="9" hasCustomPrompt="1"/>
          </p:nvPr>
        </p:nvSpPr>
        <p:spPr>
          <a:xfrm>
            <a:off x="6709144" y="1539600"/>
            <a:ext cx="677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Tree>
    <p:extLst>
      <p:ext uri="{BB962C8B-B14F-4D97-AF65-F5344CB8AC3E}">
        <p14:creationId xmlns:p14="http://schemas.microsoft.com/office/powerpoint/2010/main" val="688653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1"/>
        <p:cNvGrpSpPr/>
        <p:nvPr/>
      </p:nvGrpSpPr>
      <p:grpSpPr>
        <a:xfrm>
          <a:off x="0" y="0"/>
          <a:ext cx="0" cy="0"/>
          <a:chOff x="0" y="0"/>
          <a:chExt cx="0" cy="0"/>
        </a:xfrm>
      </p:grpSpPr>
      <p:sp>
        <p:nvSpPr>
          <p:cNvPr id="1412" name="Google Shape;1412;p14"/>
          <p:cNvSpPr/>
          <p:nvPr/>
        </p:nvSpPr>
        <p:spPr>
          <a:xfrm rot="5400000" flipH="1">
            <a:off x="-306010" y="1549787"/>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3" name="Google Shape;1413;p14"/>
          <p:cNvGrpSpPr/>
          <p:nvPr/>
        </p:nvGrpSpPr>
        <p:grpSpPr>
          <a:xfrm rot="5400000">
            <a:off x="-775700" y="654673"/>
            <a:ext cx="1640575" cy="1616975"/>
            <a:chOff x="5463900" y="3448950"/>
            <a:chExt cx="1640575" cy="1616975"/>
          </a:xfrm>
        </p:grpSpPr>
        <p:sp>
          <p:nvSpPr>
            <p:cNvPr id="1414" name="Google Shape;1414;p14"/>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4"/>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4"/>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9" name="Google Shape;1439;p14"/>
          <p:cNvGrpSpPr/>
          <p:nvPr/>
        </p:nvGrpSpPr>
        <p:grpSpPr>
          <a:xfrm flipH="1">
            <a:off x="-174379" y="3214830"/>
            <a:ext cx="817548" cy="1371218"/>
            <a:chOff x="6335800" y="3943700"/>
            <a:chExt cx="663325" cy="1112550"/>
          </a:xfrm>
        </p:grpSpPr>
        <p:sp>
          <p:nvSpPr>
            <p:cNvPr id="1440" name="Google Shape;1440;p14"/>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4"/>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14"/>
          <p:cNvGrpSpPr/>
          <p:nvPr/>
        </p:nvGrpSpPr>
        <p:grpSpPr>
          <a:xfrm rot="10800000" flipH="1">
            <a:off x="-375510" y="2433631"/>
            <a:ext cx="840195" cy="775397"/>
            <a:chOff x="-148797" y="1986032"/>
            <a:chExt cx="840195" cy="775397"/>
          </a:xfrm>
        </p:grpSpPr>
        <p:grpSp>
          <p:nvGrpSpPr>
            <p:cNvPr id="1447" name="Google Shape;1447;p14"/>
            <p:cNvGrpSpPr/>
            <p:nvPr/>
          </p:nvGrpSpPr>
          <p:grpSpPr>
            <a:xfrm>
              <a:off x="-148797" y="1986032"/>
              <a:ext cx="840195" cy="775397"/>
              <a:chOff x="-148797" y="1986032"/>
              <a:chExt cx="840195" cy="775397"/>
            </a:xfrm>
          </p:grpSpPr>
          <p:sp>
            <p:nvSpPr>
              <p:cNvPr id="1448" name="Google Shape;1448;p14"/>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14"/>
            <p:cNvGrpSpPr/>
            <p:nvPr/>
          </p:nvGrpSpPr>
          <p:grpSpPr>
            <a:xfrm>
              <a:off x="75610" y="2179473"/>
              <a:ext cx="391350" cy="388515"/>
              <a:chOff x="75610" y="2179473"/>
              <a:chExt cx="391350" cy="388515"/>
            </a:xfrm>
          </p:grpSpPr>
          <p:sp>
            <p:nvSpPr>
              <p:cNvPr id="1457" name="Google Shape;1457;p14"/>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6" name="Google Shape;1466;p14"/>
          <p:cNvGrpSpPr/>
          <p:nvPr/>
        </p:nvGrpSpPr>
        <p:grpSpPr>
          <a:xfrm flipH="1">
            <a:off x="-268331" y="3985748"/>
            <a:ext cx="1554601" cy="1543343"/>
            <a:chOff x="5397225" y="4249225"/>
            <a:chExt cx="869950" cy="863650"/>
          </a:xfrm>
        </p:grpSpPr>
        <p:sp>
          <p:nvSpPr>
            <p:cNvPr id="1467" name="Google Shape;1467;p14"/>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0" name="Google Shape;1480;p14"/>
          <p:cNvGrpSpPr/>
          <p:nvPr/>
        </p:nvGrpSpPr>
        <p:grpSpPr>
          <a:xfrm flipH="1">
            <a:off x="1354127" y="4705672"/>
            <a:ext cx="385742" cy="388700"/>
            <a:chOff x="4063650" y="3462000"/>
            <a:chExt cx="312975" cy="315375"/>
          </a:xfrm>
        </p:grpSpPr>
        <p:sp>
          <p:nvSpPr>
            <p:cNvPr id="1481" name="Google Shape;1481;p1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3" name="Google Shape;1483;p14"/>
          <p:cNvSpPr/>
          <p:nvPr/>
        </p:nvSpPr>
        <p:spPr>
          <a:xfrm flipH="1">
            <a:off x="199135" y="42220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rot="10800000" flipH="1">
            <a:off x="2004709" y="-31833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5" name="Google Shape;1485;p14"/>
          <p:cNvGrpSpPr/>
          <p:nvPr/>
        </p:nvGrpSpPr>
        <p:grpSpPr>
          <a:xfrm rot="10800000" flipH="1">
            <a:off x="2749059" y="263088"/>
            <a:ext cx="385742" cy="388700"/>
            <a:chOff x="4063650" y="3462000"/>
            <a:chExt cx="312975" cy="315375"/>
          </a:xfrm>
        </p:grpSpPr>
        <p:sp>
          <p:nvSpPr>
            <p:cNvPr id="1486" name="Google Shape;1486;p1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8" name="Google Shape;1488;p14"/>
          <p:cNvSpPr/>
          <p:nvPr/>
        </p:nvSpPr>
        <p:spPr>
          <a:xfrm rot="-5400000">
            <a:off x="5547593" y="1529796"/>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9" name="Google Shape;1489;p14"/>
          <p:cNvGrpSpPr/>
          <p:nvPr/>
        </p:nvGrpSpPr>
        <p:grpSpPr>
          <a:xfrm>
            <a:off x="8476210" y="3194839"/>
            <a:ext cx="817548" cy="1371218"/>
            <a:chOff x="6335800" y="3943700"/>
            <a:chExt cx="663325" cy="1112550"/>
          </a:xfrm>
        </p:grpSpPr>
        <p:sp>
          <p:nvSpPr>
            <p:cNvPr id="1490" name="Google Shape;1490;p14"/>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14"/>
          <p:cNvGrpSpPr/>
          <p:nvPr/>
        </p:nvGrpSpPr>
        <p:grpSpPr>
          <a:xfrm rot="10800000">
            <a:off x="8654693" y="2413640"/>
            <a:ext cx="840195" cy="775397"/>
            <a:chOff x="-148797" y="1986032"/>
            <a:chExt cx="840195" cy="775397"/>
          </a:xfrm>
        </p:grpSpPr>
        <p:grpSp>
          <p:nvGrpSpPr>
            <p:cNvPr id="1497" name="Google Shape;1497;p14"/>
            <p:cNvGrpSpPr/>
            <p:nvPr/>
          </p:nvGrpSpPr>
          <p:grpSpPr>
            <a:xfrm>
              <a:off x="-148797" y="1986032"/>
              <a:ext cx="840195" cy="775397"/>
              <a:chOff x="-148797" y="1986032"/>
              <a:chExt cx="840195" cy="775397"/>
            </a:xfrm>
          </p:grpSpPr>
          <p:sp>
            <p:nvSpPr>
              <p:cNvPr id="1498" name="Google Shape;1498;p14"/>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14"/>
            <p:cNvGrpSpPr/>
            <p:nvPr/>
          </p:nvGrpSpPr>
          <p:grpSpPr>
            <a:xfrm>
              <a:off x="75610" y="2179473"/>
              <a:ext cx="391350" cy="388515"/>
              <a:chOff x="75610" y="2179473"/>
              <a:chExt cx="391350" cy="388515"/>
            </a:xfrm>
          </p:grpSpPr>
          <p:sp>
            <p:nvSpPr>
              <p:cNvPr id="1507" name="Google Shape;1507;p14"/>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 name="Google Shape;1516;p14"/>
          <p:cNvGrpSpPr/>
          <p:nvPr/>
        </p:nvGrpSpPr>
        <p:grpSpPr>
          <a:xfrm>
            <a:off x="7833109" y="3965757"/>
            <a:ext cx="1554601" cy="1543343"/>
            <a:chOff x="5397225" y="4249225"/>
            <a:chExt cx="869950" cy="863650"/>
          </a:xfrm>
        </p:grpSpPr>
        <p:sp>
          <p:nvSpPr>
            <p:cNvPr id="1517" name="Google Shape;1517;p14"/>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14"/>
          <p:cNvGrpSpPr/>
          <p:nvPr/>
        </p:nvGrpSpPr>
        <p:grpSpPr>
          <a:xfrm rot="-5400000" flipH="1">
            <a:off x="8254503" y="634682"/>
            <a:ext cx="1640575" cy="1616975"/>
            <a:chOff x="5463900" y="3448950"/>
            <a:chExt cx="1640575" cy="1616975"/>
          </a:xfrm>
        </p:grpSpPr>
        <p:sp>
          <p:nvSpPr>
            <p:cNvPr id="1531" name="Google Shape;1531;p14"/>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14"/>
          <p:cNvGrpSpPr/>
          <p:nvPr/>
        </p:nvGrpSpPr>
        <p:grpSpPr>
          <a:xfrm>
            <a:off x="7379510" y="4685681"/>
            <a:ext cx="385742" cy="388700"/>
            <a:chOff x="4063650" y="3462000"/>
            <a:chExt cx="312975" cy="315375"/>
          </a:xfrm>
        </p:grpSpPr>
        <p:sp>
          <p:nvSpPr>
            <p:cNvPr id="1557" name="Google Shape;1557;p1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9" name="Google Shape;1559;p14"/>
          <p:cNvSpPr/>
          <p:nvPr/>
        </p:nvSpPr>
        <p:spPr>
          <a:xfrm>
            <a:off x="8849714" y="402209"/>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rot="10800000">
            <a:off x="6531296" y="-338328"/>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4"/>
          <p:cNvGrpSpPr/>
          <p:nvPr/>
        </p:nvGrpSpPr>
        <p:grpSpPr>
          <a:xfrm rot="10800000">
            <a:off x="5984577" y="243097"/>
            <a:ext cx="385742" cy="388700"/>
            <a:chOff x="4063650" y="3462000"/>
            <a:chExt cx="312975" cy="315375"/>
          </a:xfrm>
        </p:grpSpPr>
        <p:sp>
          <p:nvSpPr>
            <p:cNvPr id="1562" name="Google Shape;1562;p1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4" name="Google Shape;1564;p14"/>
          <p:cNvSpPr txBox="1">
            <a:spLocks noGrp="1"/>
          </p:cNvSpPr>
          <p:nvPr>
            <p:ph type="title"/>
          </p:nvPr>
        </p:nvSpPr>
        <p:spPr>
          <a:xfrm flipH="1">
            <a:off x="2328600" y="2380850"/>
            <a:ext cx="4486800" cy="912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65" name="Google Shape;1565;p14"/>
          <p:cNvSpPr txBox="1">
            <a:spLocks noGrp="1"/>
          </p:cNvSpPr>
          <p:nvPr>
            <p:ph type="title" idx="2" hasCustomPrompt="1"/>
          </p:nvPr>
        </p:nvSpPr>
        <p:spPr>
          <a:xfrm flipH="1">
            <a:off x="3794700" y="1349946"/>
            <a:ext cx="1554600" cy="942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66" name="Google Shape;1566;p14"/>
          <p:cNvSpPr txBox="1">
            <a:spLocks noGrp="1"/>
          </p:cNvSpPr>
          <p:nvPr>
            <p:ph type="subTitle" idx="1"/>
          </p:nvPr>
        </p:nvSpPr>
        <p:spPr>
          <a:xfrm>
            <a:off x="2328600" y="3372054"/>
            <a:ext cx="4486800" cy="42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Amiko SemiBold"/>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00732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67"/>
        <p:cNvGrpSpPr/>
        <p:nvPr/>
      </p:nvGrpSpPr>
      <p:grpSpPr>
        <a:xfrm>
          <a:off x="0" y="0"/>
          <a:ext cx="0" cy="0"/>
          <a:chOff x="0" y="0"/>
          <a:chExt cx="0" cy="0"/>
        </a:xfrm>
      </p:grpSpPr>
      <p:sp>
        <p:nvSpPr>
          <p:cNvPr id="1568" name="Google Shape;1568;p15"/>
          <p:cNvSpPr/>
          <p:nvPr/>
        </p:nvSpPr>
        <p:spPr>
          <a:xfrm rot="5400000">
            <a:off x="273045" y="-412800"/>
            <a:ext cx="2727160" cy="336351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5"/>
          <p:cNvSpPr/>
          <p:nvPr/>
        </p:nvSpPr>
        <p:spPr>
          <a:xfrm rot="-5400000">
            <a:off x="7302138" y="3311459"/>
            <a:ext cx="1721133" cy="212270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5"/>
          <p:cNvSpPr/>
          <p:nvPr/>
        </p:nvSpPr>
        <p:spPr>
          <a:xfrm rot="10800000">
            <a:off x="6496820" y="-3100"/>
            <a:ext cx="2727160" cy="336351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1" name="Google Shape;1571;p15"/>
          <p:cNvGrpSpPr/>
          <p:nvPr/>
        </p:nvGrpSpPr>
        <p:grpSpPr>
          <a:xfrm rot="10800000">
            <a:off x="8453261" y="680406"/>
            <a:ext cx="828086" cy="1373837"/>
            <a:chOff x="594925" y="3775150"/>
            <a:chExt cx="671875" cy="1114675"/>
          </a:xfrm>
        </p:grpSpPr>
        <p:sp>
          <p:nvSpPr>
            <p:cNvPr id="1572" name="Google Shape;1572;p15"/>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5"/>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5"/>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5"/>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5"/>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5"/>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8" name="Google Shape;1578;p15"/>
          <p:cNvSpPr/>
          <p:nvPr/>
        </p:nvSpPr>
        <p:spPr>
          <a:xfrm rot="10800000">
            <a:off x="8352195" y="839688"/>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9" name="Google Shape;1579;p15"/>
          <p:cNvGrpSpPr/>
          <p:nvPr/>
        </p:nvGrpSpPr>
        <p:grpSpPr>
          <a:xfrm rot="10800000">
            <a:off x="8674427" y="2288463"/>
            <a:ext cx="385742" cy="388700"/>
            <a:chOff x="4063650" y="3462000"/>
            <a:chExt cx="312975" cy="315375"/>
          </a:xfrm>
        </p:grpSpPr>
        <p:sp>
          <p:nvSpPr>
            <p:cNvPr id="1580" name="Google Shape;1580;p1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2" name="Google Shape;1582;p15"/>
          <p:cNvGrpSpPr/>
          <p:nvPr/>
        </p:nvGrpSpPr>
        <p:grpSpPr>
          <a:xfrm rot="10800000">
            <a:off x="52333" y="609012"/>
            <a:ext cx="817548" cy="1371218"/>
            <a:chOff x="6335800" y="3943700"/>
            <a:chExt cx="663325" cy="1112550"/>
          </a:xfrm>
        </p:grpSpPr>
        <p:sp>
          <p:nvSpPr>
            <p:cNvPr id="1583" name="Google Shape;1583;p15"/>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5"/>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5"/>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5"/>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5"/>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5"/>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15"/>
          <p:cNvSpPr/>
          <p:nvPr/>
        </p:nvSpPr>
        <p:spPr>
          <a:xfrm rot="10800000">
            <a:off x="8040447" y="226569"/>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5"/>
          <p:cNvSpPr/>
          <p:nvPr/>
        </p:nvSpPr>
        <p:spPr>
          <a:xfrm rot="10800000">
            <a:off x="4186472" y="113761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1" name="Google Shape;1591;p15"/>
          <p:cNvGrpSpPr/>
          <p:nvPr/>
        </p:nvGrpSpPr>
        <p:grpSpPr>
          <a:xfrm rot="10800000">
            <a:off x="1741436" y="-416891"/>
            <a:ext cx="1072213" cy="1064449"/>
            <a:chOff x="5397225" y="4249225"/>
            <a:chExt cx="869950" cy="863650"/>
          </a:xfrm>
        </p:grpSpPr>
        <p:sp>
          <p:nvSpPr>
            <p:cNvPr id="1592" name="Google Shape;1592;p15"/>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5"/>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5"/>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5"/>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5"/>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5"/>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5"/>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5"/>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5"/>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5"/>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5"/>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5"/>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5"/>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5" name="Google Shape;1605;p15"/>
          <p:cNvGrpSpPr/>
          <p:nvPr/>
        </p:nvGrpSpPr>
        <p:grpSpPr>
          <a:xfrm rot="5400000" flipH="1">
            <a:off x="747462" y="-566313"/>
            <a:ext cx="891750" cy="898925"/>
            <a:chOff x="7917275" y="3034213"/>
            <a:chExt cx="891750" cy="898925"/>
          </a:xfrm>
        </p:grpSpPr>
        <p:sp>
          <p:nvSpPr>
            <p:cNvPr id="1606" name="Google Shape;1606;p15"/>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5"/>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5"/>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15"/>
          <p:cNvGrpSpPr/>
          <p:nvPr/>
        </p:nvGrpSpPr>
        <p:grpSpPr>
          <a:xfrm rot="5400000" flipH="1">
            <a:off x="-470900" y="-385338"/>
            <a:ext cx="1640575" cy="1616975"/>
            <a:chOff x="5463900" y="3448950"/>
            <a:chExt cx="1640575" cy="1616975"/>
          </a:xfrm>
        </p:grpSpPr>
        <p:sp>
          <p:nvSpPr>
            <p:cNvPr id="1610" name="Google Shape;1610;p15"/>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5"/>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5"/>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5"/>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5"/>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5"/>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5"/>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5"/>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5"/>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5"/>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5"/>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5"/>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5"/>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5"/>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5"/>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5"/>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5"/>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5"/>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5"/>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5"/>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5"/>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5"/>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5"/>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5"/>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5"/>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5"/>
          <p:cNvGrpSpPr/>
          <p:nvPr/>
        </p:nvGrpSpPr>
        <p:grpSpPr>
          <a:xfrm rot="10800000" flipH="1">
            <a:off x="2682599" y="-995369"/>
            <a:ext cx="828086" cy="1373837"/>
            <a:chOff x="594925" y="3775150"/>
            <a:chExt cx="671875" cy="1114675"/>
          </a:xfrm>
        </p:grpSpPr>
        <p:sp>
          <p:nvSpPr>
            <p:cNvPr id="1636" name="Google Shape;1636;p15"/>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5"/>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5"/>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5"/>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5"/>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5"/>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15"/>
          <p:cNvGrpSpPr/>
          <p:nvPr/>
        </p:nvGrpSpPr>
        <p:grpSpPr>
          <a:xfrm rot="10800000">
            <a:off x="3460664" y="-157762"/>
            <a:ext cx="385742" cy="388700"/>
            <a:chOff x="4063650" y="3462000"/>
            <a:chExt cx="312975" cy="315375"/>
          </a:xfrm>
        </p:grpSpPr>
        <p:sp>
          <p:nvSpPr>
            <p:cNvPr id="1643" name="Google Shape;1643;p1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5" name="Google Shape;1645;p15"/>
          <p:cNvSpPr/>
          <p:nvPr/>
        </p:nvSpPr>
        <p:spPr>
          <a:xfrm rot="5400000" flipH="1">
            <a:off x="-141077" y="2974870"/>
            <a:ext cx="2368472" cy="2148538"/>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15"/>
          <p:cNvGrpSpPr/>
          <p:nvPr/>
        </p:nvGrpSpPr>
        <p:grpSpPr>
          <a:xfrm rot="10800000" flipH="1">
            <a:off x="-702125" y="2128576"/>
            <a:ext cx="1729968" cy="1514527"/>
            <a:chOff x="4109650" y="4112675"/>
            <a:chExt cx="1403625" cy="1228825"/>
          </a:xfrm>
        </p:grpSpPr>
        <p:sp>
          <p:nvSpPr>
            <p:cNvPr id="1647" name="Google Shape;1647;p15"/>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5"/>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5"/>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5"/>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5"/>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5"/>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5"/>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5"/>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5"/>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5"/>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5"/>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5"/>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5"/>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5"/>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5"/>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5"/>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5"/>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4" name="Google Shape;1664;p15"/>
          <p:cNvGrpSpPr/>
          <p:nvPr/>
        </p:nvGrpSpPr>
        <p:grpSpPr>
          <a:xfrm rot="10800000">
            <a:off x="1484317" y="4678740"/>
            <a:ext cx="849712" cy="817557"/>
            <a:chOff x="7622592" y="3261875"/>
            <a:chExt cx="954625" cy="918500"/>
          </a:xfrm>
        </p:grpSpPr>
        <p:sp>
          <p:nvSpPr>
            <p:cNvPr id="1665" name="Google Shape;1665;p15"/>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5"/>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7" name="Google Shape;1667;p15"/>
          <p:cNvGrpSpPr/>
          <p:nvPr/>
        </p:nvGrpSpPr>
        <p:grpSpPr>
          <a:xfrm rot="6217595" flipH="1">
            <a:off x="-354344" y="3763612"/>
            <a:ext cx="1745628" cy="1759770"/>
            <a:chOff x="1538675" y="4123500"/>
            <a:chExt cx="1078850" cy="1087525"/>
          </a:xfrm>
        </p:grpSpPr>
        <p:sp>
          <p:nvSpPr>
            <p:cNvPr id="1668" name="Google Shape;1668;p15"/>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5"/>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5"/>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1" name="Google Shape;1671;p15"/>
          <p:cNvSpPr/>
          <p:nvPr/>
        </p:nvSpPr>
        <p:spPr>
          <a:xfrm rot="-5400000" flipH="1">
            <a:off x="2317318" y="482147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2" name="Google Shape;1672;p15"/>
          <p:cNvGrpSpPr/>
          <p:nvPr/>
        </p:nvGrpSpPr>
        <p:grpSpPr>
          <a:xfrm rot="5400000" flipH="1">
            <a:off x="2496555" y="4580927"/>
            <a:ext cx="840195" cy="775397"/>
            <a:chOff x="-148797" y="1986032"/>
            <a:chExt cx="840195" cy="775397"/>
          </a:xfrm>
        </p:grpSpPr>
        <p:grpSp>
          <p:nvGrpSpPr>
            <p:cNvPr id="1673" name="Google Shape;1673;p15"/>
            <p:cNvGrpSpPr/>
            <p:nvPr/>
          </p:nvGrpSpPr>
          <p:grpSpPr>
            <a:xfrm>
              <a:off x="-148797" y="1986032"/>
              <a:ext cx="840195" cy="775397"/>
              <a:chOff x="-148797" y="1986032"/>
              <a:chExt cx="840195" cy="775397"/>
            </a:xfrm>
          </p:grpSpPr>
          <p:sp>
            <p:nvSpPr>
              <p:cNvPr id="1674" name="Google Shape;1674;p1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2" name="Google Shape;1682;p15"/>
            <p:cNvGrpSpPr/>
            <p:nvPr/>
          </p:nvGrpSpPr>
          <p:grpSpPr>
            <a:xfrm>
              <a:off x="75610" y="2179473"/>
              <a:ext cx="391350" cy="388515"/>
              <a:chOff x="75610" y="2179473"/>
              <a:chExt cx="391350" cy="388515"/>
            </a:xfrm>
          </p:grpSpPr>
          <p:sp>
            <p:nvSpPr>
              <p:cNvPr id="1683" name="Google Shape;1683;p1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92" name="Google Shape;1692;p15"/>
          <p:cNvGrpSpPr/>
          <p:nvPr/>
        </p:nvGrpSpPr>
        <p:grpSpPr>
          <a:xfrm rot="-5400000">
            <a:off x="8181898" y="291881"/>
            <a:ext cx="849712" cy="817557"/>
            <a:chOff x="7622592" y="3261875"/>
            <a:chExt cx="954625" cy="918500"/>
          </a:xfrm>
        </p:grpSpPr>
        <p:sp>
          <p:nvSpPr>
            <p:cNvPr id="1693" name="Google Shape;1693;p15"/>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5"/>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5" name="Google Shape;1695;p15"/>
          <p:cNvSpPr/>
          <p:nvPr/>
        </p:nvSpPr>
        <p:spPr>
          <a:xfrm rot="6300017" flipH="1">
            <a:off x="7764229" y="3858346"/>
            <a:ext cx="905054" cy="1411395"/>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6" name="Google Shape;1696;p15"/>
          <p:cNvGrpSpPr/>
          <p:nvPr/>
        </p:nvGrpSpPr>
        <p:grpSpPr>
          <a:xfrm rot="10800000" flipH="1">
            <a:off x="7029137" y="4287953"/>
            <a:ext cx="840195" cy="775397"/>
            <a:chOff x="-148797" y="1986032"/>
            <a:chExt cx="840195" cy="775397"/>
          </a:xfrm>
        </p:grpSpPr>
        <p:grpSp>
          <p:nvGrpSpPr>
            <p:cNvPr id="1697" name="Google Shape;1697;p15"/>
            <p:cNvGrpSpPr/>
            <p:nvPr/>
          </p:nvGrpSpPr>
          <p:grpSpPr>
            <a:xfrm>
              <a:off x="-148797" y="1986032"/>
              <a:ext cx="840195" cy="775397"/>
              <a:chOff x="-148797" y="1986032"/>
              <a:chExt cx="840195" cy="775397"/>
            </a:xfrm>
          </p:grpSpPr>
          <p:sp>
            <p:nvSpPr>
              <p:cNvPr id="1698" name="Google Shape;1698;p1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6" name="Google Shape;1706;p15"/>
            <p:cNvGrpSpPr/>
            <p:nvPr/>
          </p:nvGrpSpPr>
          <p:grpSpPr>
            <a:xfrm>
              <a:off x="75610" y="2179473"/>
              <a:ext cx="391350" cy="388515"/>
              <a:chOff x="75610" y="2179473"/>
              <a:chExt cx="391350" cy="388515"/>
            </a:xfrm>
          </p:grpSpPr>
          <p:sp>
            <p:nvSpPr>
              <p:cNvPr id="1707" name="Google Shape;1707;p1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6" name="Google Shape;1716;p15"/>
          <p:cNvSpPr/>
          <p:nvPr/>
        </p:nvSpPr>
        <p:spPr>
          <a:xfrm rot="10800000" flipH="1">
            <a:off x="244015" y="1976402"/>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5"/>
          <p:cNvSpPr/>
          <p:nvPr/>
        </p:nvSpPr>
        <p:spPr>
          <a:xfrm rot="10800000">
            <a:off x="9078329" y="238449"/>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5"/>
          <p:cNvSpPr txBox="1">
            <a:spLocks noGrp="1"/>
          </p:cNvSpPr>
          <p:nvPr>
            <p:ph type="title"/>
          </p:nvPr>
        </p:nvSpPr>
        <p:spPr>
          <a:xfrm flipH="1">
            <a:off x="2328600" y="2322603"/>
            <a:ext cx="4486800" cy="912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719" name="Google Shape;1719;p15"/>
          <p:cNvSpPr txBox="1">
            <a:spLocks noGrp="1"/>
          </p:cNvSpPr>
          <p:nvPr>
            <p:ph type="subTitle" idx="1"/>
          </p:nvPr>
        </p:nvSpPr>
        <p:spPr>
          <a:xfrm>
            <a:off x="2328600" y="3237607"/>
            <a:ext cx="4486800" cy="42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Amiko SemiBold"/>
              <a:buNone/>
              <a:defRPr sz="16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720" name="Google Shape;1720;p15"/>
          <p:cNvSpPr txBox="1">
            <a:spLocks noGrp="1"/>
          </p:cNvSpPr>
          <p:nvPr>
            <p:ph type="title" idx="2" hasCustomPrompt="1"/>
          </p:nvPr>
        </p:nvSpPr>
        <p:spPr>
          <a:xfrm flipH="1">
            <a:off x="3794700" y="1334093"/>
            <a:ext cx="1554600" cy="912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476965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21"/>
        <p:cNvGrpSpPr/>
        <p:nvPr/>
      </p:nvGrpSpPr>
      <p:grpSpPr>
        <a:xfrm>
          <a:off x="0" y="0"/>
          <a:ext cx="0" cy="0"/>
          <a:chOff x="0" y="0"/>
          <a:chExt cx="0" cy="0"/>
        </a:xfrm>
      </p:grpSpPr>
      <p:sp>
        <p:nvSpPr>
          <p:cNvPr id="1722" name="Google Shape;1722;p16"/>
          <p:cNvSpPr/>
          <p:nvPr/>
        </p:nvSpPr>
        <p:spPr>
          <a:xfrm flipH="1">
            <a:off x="7202809" y="3437876"/>
            <a:ext cx="1992488" cy="180726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6"/>
          <p:cNvSpPr/>
          <p:nvPr/>
        </p:nvSpPr>
        <p:spPr>
          <a:xfrm rot="-2103566">
            <a:off x="-197054" y="3196268"/>
            <a:ext cx="905081" cy="1411438"/>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16"/>
          <p:cNvGrpSpPr/>
          <p:nvPr/>
        </p:nvGrpSpPr>
        <p:grpSpPr>
          <a:xfrm rot="3449696">
            <a:off x="160110" y="4151804"/>
            <a:ext cx="1072191" cy="1064427"/>
            <a:chOff x="5397225" y="4249225"/>
            <a:chExt cx="869950" cy="863650"/>
          </a:xfrm>
        </p:grpSpPr>
        <p:sp>
          <p:nvSpPr>
            <p:cNvPr id="1725" name="Google Shape;1725;p16"/>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6"/>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6"/>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6"/>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6"/>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6"/>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6"/>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6"/>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6"/>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6"/>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6"/>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6"/>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6"/>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16"/>
          <p:cNvGrpSpPr/>
          <p:nvPr/>
        </p:nvGrpSpPr>
        <p:grpSpPr>
          <a:xfrm>
            <a:off x="1392459" y="4612847"/>
            <a:ext cx="385742" cy="388700"/>
            <a:chOff x="4063650" y="3462000"/>
            <a:chExt cx="312975" cy="315375"/>
          </a:xfrm>
        </p:grpSpPr>
        <p:sp>
          <p:nvSpPr>
            <p:cNvPr id="1739" name="Google Shape;1739;p1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1" name="Google Shape;1741;p16"/>
          <p:cNvSpPr/>
          <p:nvPr/>
        </p:nvSpPr>
        <p:spPr>
          <a:xfrm rot="10800000">
            <a:off x="409036" y="27297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6"/>
          <p:cNvSpPr/>
          <p:nvPr/>
        </p:nvSpPr>
        <p:spPr>
          <a:xfrm rot="10800000">
            <a:off x="148336" y="23788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6"/>
          <p:cNvSpPr/>
          <p:nvPr/>
        </p:nvSpPr>
        <p:spPr>
          <a:xfrm rot="10800000">
            <a:off x="2139386" y="49171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4" name="Google Shape;1744;p16"/>
          <p:cNvGrpSpPr/>
          <p:nvPr/>
        </p:nvGrpSpPr>
        <p:grpSpPr>
          <a:xfrm rot="5400000" flipH="1">
            <a:off x="8104161" y="4190646"/>
            <a:ext cx="849712" cy="817557"/>
            <a:chOff x="7622592" y="3261875"/>
            <a:chExt cx="954625" cy="918500"/>
          </a:xfrm>
        </p:grpSpPr>
        <p:sp>
          <p:nvSpPr>
            <p:cNvPr id="1745" name="Google Shape;1745;p16"/>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6"/>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7" name="Google Shape;1747;p16"/>
          <p:cNvGrpSpPr/>
          <p:nvPr/>
        </p:nvGrpSpPr>
        <p:grpSpPr>
          <a:xfrm rot="10800000">
            <a:off x="8424001" y="2978993"/>
            <a:ext cx="840195" cy="775397"/>
            <a:chOff x="-148797" y="1986032"/>
            <a:chExt cx="840195" cy="775397"/>
          </a:xfrm>
        </p:grpSpPr>
        <p:grpSp>
          <p:nvGrpSpPr>
            <p:cNvPr id="1748" name="Google Shape;1748;p16"/>
            <p:cNvGrpSpPr/>
            <p:nvPr/>
          </p:nvGrpSpPr>
          <p:grpSpPr>
            <a:xfrm>
              <a:off x="-148797" y="1986032"/>
              <a:ext cx="840195" cy="775397"/>
              <a:chOff x="-148797" y="1986032"/>
              <a:chExt cx="840195" cy="775397"/>
            </a:xfrm>
          </p:grpSpPr>
          <p:sp>
            <p:nvSpPr>
              <p:cNvPr id="1749" name="Google Shape;1749;p16"/>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6"/>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6"/>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6"/>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6"/>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6"/>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6"/>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6"/>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16"/>
            <p:cNvGrpSpPr/>
            <p:nvPr/>
          </p:nvGrpSpPr>
          <p:grpSpPr>
            <a:xfrm>
              <a:off x="75610" y="2179473"/>
              <a:ext cx="391350" cy="388515"/>
              <a:chOff x="75610" y="2179473"/>
              <a:chExt cx="391350" cy="388515"/>
            </a:xfrm>
          </p:grpSpPr>
          <p:sp>
            <p:nvSpPr>
              <p:cNvPr id="1758" name="Google Shape;1758;p16"/>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6"/>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6"/>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6"/>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6"/>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6"/>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6"/>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6"/>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6"/>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7" name="Google Shape;1767;p16"/>
          <p:cNvSpPr/>
          <p:nvPr/>
        </p:nvSpPr>
        <p:spPr>
          <a:xfrm rot="-5400000" flipH="1">
            <a:off x="7295434" y="43876"/>
            <a:ext cx="1992488" cy="180726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6"/>
          <p:cNvSpPr/>
          <p:nvPr/>
        </p:nvSpPr>
        <p:spPr>
          <a:xfrm rot="10800000">
            <a:off x="8727136" y="40441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6"/>
          <p:cNvSpPr/>
          <p:nvPr/>
        </p:nvSpPr>
        <p:spPr>
          <a:xfrm rot="10800000">
            <a:off x="8937811" y="27417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0" name="Google Shape;1770;p16"/>
          <p:cNvGrpSpPr/>
          <p:nvPr/>
        </p:nvGrpSpPr>
        <p:grpSpPr>
          <a:xfrm rot="4966221">
            <a:off x="8153212" y="401491"/>
            <a:ext cx="983142" cy="751578"/>
            <a:chOff x="7209350" y="2610250"/>
            <a:chExt cx="799775" cy="611400"/>
          </a:xfrm>
        </p:grpSpPr>
        <p:sp>
          <p:nvSpPr>
            <p:cNvPr id="1771" name="Google Shape;1771;p16"/>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6"/>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6"/>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6"/>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6"/>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6"/>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6"/>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8" name="Google Shape;1778;p16"/>
          <p:cNvSpPr/>
          <p:nvPr/>
        </p:nvSpPr>
        <p:spPr>
          <a:xfrm rot="10800000">
            <a:off x="2488111" y="47463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6"/>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410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0"/>
        <p:cNvGrpSpPr/>
        <p:nvPr/>
      </p:nvGrpSpPr>
      <p:grpSpPr>
        <a:xfrm>
          <a:off x="0" y="0"/>
          <a:ext cx="0" cy="0"/>
          <a:chOff x="0" y="0"/>
          <a:chExt cx="0" cy="0"/>
        </a:xfrm>
      </p:grpSpPr>
      <p:grpSp>
        <p:nvGrpSpPr>
          <p:cNvPr id="1781" name="Google Shape;1781;p17"/>
          <p:cNvGrpSpPr/>
          <p:nvPr/>
        </p:nvGrpSpPr>
        <p:grpSpPr>
          <a:xfrm>
            <a:off x="8404684" y="3214830"/>
            <a:ext cx="817548" cy="1371218"/>
            <a:chOff x="6335800" y="3943700"/>
            <a:chExt cx="663325" cy="1112550"/>
          </a:xfrm>
        </p:grpSpPr>
        <p:sp>
          <p:nvSpPr>
            <p:cNvPr id="1782" name="Google Shape;1782;p17"/>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7"/>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7"/>
          <p:cNvGrpSpPr/>
          <p:nvPr/>
        </p:nvGrpSpPr>
        <p:grpSpPr>
          <a:xfrm rot="-5400000" flipH="1">
            <a:off x="8104890" y="3963423"/>
            <a:ext cx="1640575" cy="1616975"/>
            <a:chOff x="5463900" y="3448950"/>
            <a:chExt cx="1640575" cy="1616975"/>
          </a:xfrm>
        </p:grpSpPr>
        <p:sp>
          <p:nvSpPr>
            <p:cNvPr id="1789" name="Google Shape;1789;p17"/>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7"/>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7"/>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7"/>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7"/>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7"/>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7"/>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7"/>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7"/>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7"/>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7"/>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7"/>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7"/>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7"/>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7"/>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7"/>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7"/>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7"/>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7"/>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7"/>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7"/>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7"/>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4" name="Google Shape;1814;p17"/>
          <p:cNvSpPr/>
          <p:nvPr/>
        </p:nvSpPr>
        <p:spPr>
          <a:xfrm rot="10800000" flipH="1">
            <a:off x="-350700" y="343332"/>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5" name="Google Shape;1815;p17"/>
          <p:cNvGrpSpPr/>
          <p:nvPr/>
        </p:nvGrpSpPr>
        <p:grpSpPr>
          <a:xfrm rot="-5400000">
            <a:off x="-28168" y="-121113"/>
            <a:ext cx="891750" cy="898925"/>
            <a:chOff x="7917275" y="3034213"/>
            <a:chExt cx="891750" cy="898925"/>
          </a:xfrm>
        </p:grpSpPr>
        <p:sp>
          <p:nvSpPr>
            <p:cNvPr id="1816" name="Google Shape;1816;p17"/>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7"/>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7"/>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9" name="Google Shape;1819;p17"/>
          <p:cNvSpPr/>
          <p:nvPr/>
        </p:nvSpPr>
        <p:spPr>
          <a:xfrm rot="5400000">
            <a:off x="-134052" y="53187"/>
            <a:ext cx="1992488" cy="180726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7"/>
          <p:cNvSpPr/>
          <p:nvPr/>
        </p:nvSpPr>
        <p:spPr>
          <a:xfrm rot="10800000">
            <a:off x="8937123" y="29825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7"/>
          <p:cNvSpPr/>
          <p:nvPr/>
        </p:nvSpPr>
        <p:spPr>
          <a:xfrm rot="10800000">
            <a:off x="8568498" y="262324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7"/>
          <p:cNvSpPr/>
          <p:nvPr/>
        </p:nvSpPr>
        <p:spPr>
          <a:xfrm rot="10800000">
            <a:off x="8937123" y="20135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7"/>
          <p:cNvSpPr/>
          <p:nvPr/>
        </p:nvSpPr>
        <p:spPr>
          <a:xfrm rot="10800000">
            <a:off x="137423" y="19113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7"/>
          <p:cNvSpPr/>
          <p:nvPr/>
        </p:nvSpPr>
        <p:spPr>
          <a:xfrm rot="10800000">
            <a:off x="429548" y="212717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7"/>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25284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26"/>
        <p:cNvGrpSpPr/>
        <p:nvPr/>
      </p:nvGrpSpPr>
      <p:grpSpPr>
        <a:xfrm>
          <a:off x="0" y="0"/>
          <a:ext cx="0" cy="0"/>
          <a:chOff x="0" y="0"/>
          <a:chExt cx="0" cy="0"/>
        </a:xfrm>
      </p:grpSpPr>
      <p:sp>
        <p:nvSpPr>
          <p:cNvPr id="1827" name="Google Shape;1827;p18"/>
          <p:cNvSpPr/>
          <p:nvPr/>
        </p:nvSpPr>
        <p:spPr>
          <a:xfrm rot="-5400000">
            <a:off x="5578094" y="1605531"/>
            <a:ext cx="3920044" cy="355587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8" name="Google Shape;1828;p18"/>
          <p:cNvGrpSpPr/>
          <p:nvPr/>
        </p:nvGrpSpPr>
        <p:grpSpPr>
          <a:xfrm rot="10800000">
            <a:off x="8257169" y="2238691"/>
            <a:ext cx="1729968" cy="1514527"/>
            <a:chOff x="4109650" y="4112675"/>
            <a:chExt cx="1403625" cy="1228825"/>
          </a:xfrm>
        </p:grpSpPr>
        <p:sp>
          <p:nvSpPr>
            <p:cNvPr id="1829" name="Google Shape;1829;p18"/>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18"/>
          <p:cNvGrpSpPr/>
          <p:nvPr/>
        </p:nvGrpSpPr>
        <p:grpSpPr>
          <a:xfrm rot="10800000" flipH="1">
            <a:off x="6950983" y="4788855"/>
            <a:ext cx="849712" cy="817557"/>
            <a:chOff x="7622592" y="3261875"/>
            <a:chExt cx="954625" cy="918500"/>
          </a:xfrm>
        </p:grpSpPr>
        <p:sp>
          <p:nvSpPr>
            <p:cNvPr id="1847" name="Google Shape;1847;p18"/>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18"/>
          <p:cNvGrpSpPr/>
          <p:nvPr/>
        </p:nvGrpSpPr>
        <p:grpSpPr>
          <a:xfrm rot="-6217595">
            <a:off x="7893727" y="3873728"/>
            <a:ext cx="1745628" cy="1759770"/>
            <a:chOff x="1538675" y="4123500"/>
            <a:chExt cx="1078850" cy="1087525"/>
          </a:xfrm>
        </p:grpSpPr>
        <p:sp>
          <p:nvSpPr>
            <p:cNvPr id="1850" name="Google Shape;1850;p18"/>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3" name="Google Shape;1853;p18"/>
          <p:cNvSpPr/>
          <p:nvPr/>
        </p:nvSpPr>
        <p:spPr>
          <a:xfrm rot="5400000">
            <a:off x="6872945" y="49315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rot="5400000">
            <a:off x="7253945" y="46267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5" name="Google Shape;1855;p18"/>
          <p:cNvGrpSpPr/>
          <p:nvPr/>
        </p:nvGrpSpPr>
        <p:grpSpPr>
          <a:xfrm rot="5400000">
            <a:off x="890325" y="4089025"/>
            <a:ext cx="817548" cy="1371218"/>
            <a:chOff x="6335800" y="3943700"/>
            <a:chExt cx="663325" cy="1112550"/>
          </a:xfrm>
        </p:grpSpPr>
        <p:sp>
          <p:nvSpPr>
            <p:cNvPr id="1856" name="Google Shape;1856;p18"/>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2" name="Google Shape;1862;p18"/>
          <p:cNvGrpSpPr/>
          <p:nvPr/>
        </p:nvGrpSpPr>
        <p:grpSpPr>
          <a:xfrm rot="-5400000">
            <a:off x="5948262" y="4691042"/>
            <a:ext cx="840195" cy="775397"/>
            <a:chOff x="-148797" y="1986032"/>
            <a:chExt cx="840195" cy="775397"/>
          </a:xfrm>
        </p:grpSpPr>
        <p:grpSp>
          <p:nvGrpSpPr>
            <p:cNvPr id="1863" name="Google Shape;1863;p18"/>
            <p:cNvGrpSpPr/>
            <p:nvPr/>
          </p:nvGrpSpPr>
          <p:grpSpPr>
            <a:xfrm>
              <a:off x="-148797" y="1986032"/>
              <a:ext cx="840195" cy="775397"/>
              <a:chOff x="-148797" y="1986032"/>
              <a:chExt cx="840195" cy="775397"/>
            </a:xfrm>
          </p:grpSpPr>
          <p:sp>
            <p:nvSpPr>
              <p:cNvPr id="1864" name="Google Shape;1864;p18"/>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2" name="Google Shape;1872;p18"/>
            <p:cNvGrpSpPr/>
            <p:nvPr/>
          </p:nvGrpSpPr>
          <p:grpSpPr>
            <a:xfrm>
              <a:off x="75610" y="2179473"/>
              <a:ext cx="391350" cy="388515"/>
              <a:chOff x="75610" y="2179473"/>
              <a:chExt cx="391350" cy="388515"/>
            </a:xfrm>
          </p:grpSpPr>
          <p:sp>
            <p:nvSpPr>
              <p:cNvPr id="1873" name="Google Shape;1873;p18"/>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8"/>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8"/>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8"/>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8"/>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8"/>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8"/>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8"/>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8"/>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82" name="Google Shape;1882;p18"/>
          <p:cNvSpPr/>
          <p:nvPr/>
        </p:nvSpPr>
        <p:spPr>
          <a:xfrm rot="5400000">
            <a:off x="155782" y="3020825"/>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18"/>
          <p:cNvGrpSpPr/>
          <p:nvPr/>
        </p:nvGrpSpPr>
        <p:grpSpPr>
          <a:xfrm flipH="1">
            <a:off x="-558247" y="3592941"/>
            <a:ext cx="891750" cy="898925"/>
            <a:chOff x="7917275" y="3034213"/>
            <a:chExt cx="891750" cy="898925"/>
          </a:xfrm>
        </p:grpSpPr>
        <p:sp>
          <p:nvSpPr>
            <p:cNvPr id="1884" name="Google Shape;1884;p18"/>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8"/>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8"/>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7" name="Google Shape;1887;p18"/>
          <p:cNvGrpSpPr/>
          <p:nvPr/>
        </p:nvGrpSpPr>
        <p:grpSpPr>
          <a:xfrm flipH="1">
            <a:off x="-392659" y="4077866"/>
            <a:ext cx="1640575" cy="1616975"/>
            <a:chOff x="5463900" y="3448950"/>
            <a:chExt cx="1640575" cy="1616975"/>
          </a:xfrm>
        </p:grpSpPr>
        <p:sp>
          <p:nvSpPr>
            <p:cNvPr id="1888" name="Google Shape;1888;p18"/>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8"/>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8"/>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8"/>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8"/>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8"/>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8"/>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8"/>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8"/>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8"/>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8"/>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8"/>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8"/>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8"/>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8"/>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8"/>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8"/>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8"/>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8"/>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8"/>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8"/>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8"/>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8"/>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8"/>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8"/>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3" name="Google Shape;1913;p18"/>
          <p:cNvSpPr/>
          <p:nvPr/>
        </p:nvSpPr>
        <p:spPr>
          <a:xfrm rot="-6300017">
            <a:off x="7694953" y="-166201"/>
            <a:ext cx="905054" cy="1411395"/>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4" name="Google Shape;1914;p18"/>
          <p:cNvGrpSpPr/>
          <p:nvPr/>
        </p:nvGrpSpPr>
        <p:grpSpPr>
          <a:xfrm rot="10800000">
            <a:off x="8494905" y="263406"/>
            <a:ext cx="840195" cy="775397"/>
            <a:chOff x="-148797" y="1986032"/>
            <a:chExt cx="840195" cy="775397"/>
          </a:xfrm>
        </p:grpSpPr>
        <p:grpSp>
          <p:nvGrpSpPr>
            <p:cNvPr id="1915" name="Google Shape;1915;p18"/>
            <p:cNvGrpSpPr/>
            <p:nvPr/>
          </p:nvGrpSpPr>
          <p:grpSpPr>
            <a:xfrm>
              <a:off x="-148797" y="1986032"/>
              <a:ext cx="840195" cy="775397"/>
              <a:chOff x="-148797" y="1986032"/>
              <a:chExt cx="840195" cy="775397"/>
            </a:xfrm>
          </p:grpSpPr>
          <p:sp>
            <p:nvSpPr>
              <p:cNvPr id="1916" name="Google Shape;1916;p18"/>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8"/>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8"/>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8"/>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8"/>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8"/>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8"/>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8"/>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18"/>
            <p:cNvGrpSpPr/>
            <p:nvPr/>
          </p:nvGrpSpPr>
          <p:grpSpPr>
            <a:xfrm>
              <a:off x="75610" y="2179473"/>
              <a:ext cx="391350" cy="388515"/>
              <a:chOff x="75610" y="2179473"/>
              <a:chExt cx="391350" cy="388515"/>
            </a:xfrm>
          </p:grpSpPr>
          <p:sp>
            <p:nvSpPr>
              <p:cNvPr id="1925" name="Google Shape;1925;p18"/>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8"/>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8"/>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8"/>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8"/>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8"/>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8"/>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8"/>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8"/>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4" name="Google Shape;1934;p18"/>
          <p:cNvGrpSpPr/>
          <p:nvPr/>
        </p:nvGrpSpPr>
        <p:grpSpPr>
          <a:xfrm rot="-6217595">
            <a:off x="-619573" y="95403"/>
            <a:ext cx="1745628" cy="1759770"/>
            <a:chOff x="1538675" y="4123500"/>
            <a:chExt cx="1078850" cy="1087525"/>
          </a:xfrm>
        </p:grpSpPr>
        <p:sp>
          <p:nvSpPr>
            <p:cNvPr id="1935" name="Google Shape;1935;p18"/>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8"/>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8"/>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18"/>
          <p:cNvGrpSpPr/>
          <p:nvPr/>
        </p:nvGrpSpPr>
        <p:grpSpPr>
          <a:xfrm rot="-5400000">
            <a:off x="879012" y="-311508"/>
            <a:ext cx="840195" cy="775397"/>
            <a:chOff x="-148797" y="1986032"/>
            <a:chExt cx="840195" cy="775397"/>
          </a:xfrm>
        </p:grpSpPr>
        <p:grpSp>
          <p:nvGrpSpPr>
            <p:cNvPr id="1939" name="Google Shape;1939;p18"/>
            <p:cNvGrpSpPr/>
            <p:nvPr/>
          </p:nvGrpSpPr>
          <p:grpSpPr>
            <a:xfrm>
              <a:off x="-148797" y="1986032"/>
              <a:ext cx="840195" cy="775397"/>
              <a:chOff x="-148797" y="1986032"/>
              <a:chExt cx="840195" cy="775397"/>
            </a:xfrm>
          </p:grpSpPr>
          <p:sp>
            <p:nvSpPr>
              <p:cNvPr id="1940" name="Google Shape;1940;p18"/>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8"/>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8"/>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8"/>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8"/>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8"/>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8"/>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8"/>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18"/>
            <p:cNvGrpSpPr/>
            <p:nvPr/>
          </p:nvGrpSpPr>
          <p:grpSpPr>
            <a:xfrm>
              <a:off x="75610" y="2179473"/>
              <a:ext cx="391350" cy="388515"/>
              <a:chOff x="75610" y="2179473"/>
              <a:chExt cx="391350" cy="388515"/>
            </a:xfrm>
          </p:grpSpPr>
          <p:sp>
            <p:nvSpPr>
              <p:cNvPr id="1949" name="Google Shape;1949;p18"/>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8"/>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8"/>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8"/>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8"/>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8"/>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8"/>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8"/>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8"/>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58" name="Google Shape;1958;p18"/>
          <p:cNvSpPr txBox="1">
            <a:spLocks noGrp="1"/>
          </p:cNvSpPr>
          <p:nvPr>
            <p:ph type="subTitle" idx="1"/>
          </p:nvPr>
        </p:nvSpPr>
        <p:spPr>
          <a:xfrm>
            <a:off x="1775850" y="1581231"/>
            <a:ext cx="5592300" cy="140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59" name="Google Shape;1959;p18"/>
          <p:cNvSpPr txBox="1">
            <a:spLocks noGrp="1"/>
          </p:cNvSpPr>
          <p:nvPr>
            <p:ph type="title"/>
          </p:nvPr>
        </p:nvSpPr>
        <p:spPr>
          <a:xfrm>
            <a:off x="1775850" y="2989569"/>
            <a:ext cx="5592300" cy="5727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960" name="Google Shape;1960;p18"/>
          <p:cNvSpPr/>
          <p:nvPr/>
        </p:nvSpPr>
        <p:spPr>
          <a:xfrm rot="10800000">
            <a:off x="2290998" y="46268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8"/>
          <p:cNvSpPr/>
          <p:nvPr/>
        </p:nvSpPr>
        <p:spPr>
          <a:xfrm rot="10800000">
            <a:off x="2607211" y="48508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8"/>
          <p:cNvSpPr/>
          <p:nvPr/>
        </p:nvSpPr>
        <p:spPr>
          <a:xfrm rot="10800000">
            <a:off x="238748" y="29485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8"/>
          <p:cNvSpPr/>
          <p:nvPr/>
        </p:nvSpPr>
        <p:spPr>
          <a:xfrm rot="10800000">
            <a:off x="572836" y="238966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8"/>
          <p:cNvSpPr/>
          <p:nvPr/>
        </p:nvSpPr>
        <p:spPr>
          <a:xfrm rot="10800000">
            <a:off x="238748" y="19917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8"/>
          <p:cNvSpPr/>
          <p:nvPr/>
        </p:nvSpPr>
        <p:spPr>
          <a:xfrm rot="10800000">
            <a:off x="7210623" y="3366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rot="10800000">
            <a:off x="6802011" y="19246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8"/>
          <p:cNvSpPr/>
          <p:nvPr/>
        </p:nvSpPr>
        <p:spPr>
          <a:xfrm rot="10800000">
            <a:off x="8946248" y="20865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545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968"/>
        <p:cNvGrpSpPr/>
        <p:nvPr/>
      </p:nvGrpSpPr>
      <p:grpSpPr>
        <a:xfrm>
          <a:off x="0" y="0"/>
          <a:ext cx="0" cy="0"/>
          <a:chOff x="0" y="0"/>
          <a:chExt cx="0" cy="0"/>
        </a:xfrm>
      </p:grpSpPr>
      <p:sp>
        <p:nvSpPr>
          <p:cNvPr id="1969" name="Google Shape;1969;p19"/>
          <p:cNvSpPr/>
          <p:nvPr/>
        </p:nvSpPr>
        <p:spPr>
          <a:xfrm rot="10800000">
            <a:off x="8697604" y="1544233"/>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9"/>
          <p:cNvSpPr/>
          <p:nvPr/>
        </p:nvSpPr>
        <p:spPr>
          <a:xfrm>
            <a:off x="-51299" y="2909125"/>
            <a:ext cx="2659392" cy="2412319"/>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1" name="Google Shape;1971;p19"/>
          <p:cNvGrpSpPr/>
          <p:nvPr/>
        </p:nvGrpSpPr>
        <p:grpSpPr>
          <a:xfrm rot="5400000" flipH="1">
            <a:off x="1554956" y="4030855"/>
            <a:ext cx="828086" cy="1373837"/>
            <a:chOff x="594925" y="3775150"/>
            <a:chExt cx="671875" cy="1114675"/>
          </a:xfrm>
        </p:grpSpPr>
        <p:sp>
          <p:nvSpPr>
            <p:cNvPr id="1972" name="Google Shape;1972;p19"/>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9"/>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9"/>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9"/>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9"/>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9"/>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8" name="Google Shape;1978;p19"/>
          <p:cNvGrpSpPr/>
          <p:nvPr/>
        </p:nvGrpSpPr>
        <p:grpSpPr>
          <a:xfrm rot="-5400000" flipH="1">
            <a:off x="3065614" y="4361619"/>
            <a:ext cx="849712" cy="817557"/>
            <a:chOff x="7622592" y="3261875"/>
            <a:chExt cx="954625" cy="918500"/>
          </a:xfrm>
        </p:grpSpPr>
        <p:sp>
          <p:nvSpPr>
            <p:cNvPr id="1979" name="Google Shape;1979;p19"/>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9"/>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1" name="Google Shape;1981;p19"/>
          <p:cNvGrpSpPr/>
          <p:nvPr/>
        </p:nvGrpSpPr>
        <p:grpSpPr>
          <a:xfrm>
            <a:off x="-158865" y="1458252"/>
            <a:ext cx="878863" cy="1754800"/>
            <a:chOff x="2887325" y="3404475"/>
            <a:chExt cx="878775" cy="1745375"/>
          </a:xfrm>
        </p:grpSpPr>
        <p:sp>
          <p:nvSpPr>
            <p:cNvPr id="1982" name="Google Shape;1982;p19"/>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9"/>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9"/>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9"/>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9"/>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9"/>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9"/>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9"/>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9"/>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9"/>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9"/>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9"/>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9"/>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9"/>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19"/>
          <p:cNvGrpSpPr/>
          <p:nvPr/>
        </p:nvGrpSpPr>
        <p:grpSpPr>
          <a:xfrm rot="-2017846">
            <a:off x="60522" y="2724572"/>
            <a:ext cx="868989" cy="1675399"/>
            <a:chOff x="4426575" y="3349850"/>
            <a:chExt cx="675575" cy="1302500"/>
          </a:xfrm>
        </p:grpSpPr>
        <p:sp>
          <p:nvSpPr>
            <p:cNvPr id="1997" name="Google Shape;1997;p19"/>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9"/>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19"/>
            <p:cNvGrpSpPr/>
            <p:nvPr/>
          </p:nvGrpSpPr>
          <p:grpSpPr>
            <a:xfrm>
              <a:off x="4535700" y="3711450"/>
              <a:ext cx="336750" cy="940900"/>
              <a:chOff x="4535700" y="3711450"/>
              <a:chExt cx="336750" cy="940900"/>
            </a:xfrm>
          </p:grpSpPr>
          <p:sp>
            <p:nvSpPr>
              <p:cNvPr id="2000" name="Google Shape;2000;p19"/>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9"/>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9"/>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9"/>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4" name="Google Shape;2004;p19"/>
          <p:cNvGrpSpPr/>
          <p:nvPr/>
        </p:nvGrpSpPr>
        <p:grpSpPr>
          <a:xfrm rot="-4063717">
            <a:off x="3427" y="401468"/>
            <a:ext cx="983169" cy="751599"/>
            <a:chOff x="7209350" y="2610250"/>
            <a:chExt cx="799775" cy="611400"/>
          </a:xfrm>
        </p:grpSpPr>
        <p:sp>
          <p:nvSpPr>
            <p:cNvPr id="2005" name="Google Shape;2005;p19"/>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9"/>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9"/>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9"/>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9"/>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9"/>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9"/>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9"/>
          <p:cNvGrpSpPr/>
          <p:nvPr/>
        </p:nvGrpSpPr>
        <p:grpSpPr>
          <a:xfrm>
            <a:off x="-105447" y="3841064"/>
            <a:ext cx="1538859" cy="1516723"/>
            <a:chOff x="5463900" y="3448950"/>
            <a:chExt cx="1640575" cy="1616975"/>
          </a:xfrm>
        </p:grpSpPr>
        <p:sp>
          <p:nvSpPr>
            <p:cNvPr id="2013" name="Google Shape;2013;p19"/>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9"/>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9"/>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9"/>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9"/>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9"/>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9"/>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9"/>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9"/>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9"/>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9"/>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9"/>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9"/>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9"/>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9"/>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9"/>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9"/>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9"/>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9"/>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9"/>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9"/>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9"/>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9"/>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9"/>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9"/>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19"/>
          <p:cNvGrpSpPr/>
          <p:nvPr/>
        </p:nvGrpSpPr>
        <p:grpSpPr>
          <a:xfrm>
            <a:off x="4041622" y="4405072"/>
            <a:ext cx="385742" cy="388700"/>
            <a:chOff x="4063650" y="3462000"/>
            <a:chExt cx="312975" cy="315375"/>
          </a:xfrm>
        </p:grpSpPr>
        <p:sp>
          <p:nvSpPr>
            <p:cNvPr id="2039" name="Google Shape;2039;p1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1" name="Google Shape;2041;p19"/>
          <p:cNvSpPr/>
          <p:nvPr/>
        </p:nvSpPr>
        <p:spPr>
          <a:xfrm rot="10800000">
            <a:off x="447636" y="15396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9"/>
          <p:cNvSpPr/>
          <p:nvPr/>
        </p:nvSpPr>
        <p:spPr>
          <a:xfrm rot="10800000">
            <a:off x="1096361" y="24797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9"/>
          <p:cNvSpPr/>
          <p:nvPr/>
        </p:nvSpPr>
        <p:spPr>
          <a:xfrm rot="10800000">
            <a:off x="191461" y="3189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9"/>
          <p:cNvSpPr/>
          <p:nvPr/>
        </p:nvSpPr>
        <p:spPr>
          <a:xfrm rot="10800000">
            <a:off x="1484011" y="48897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9"/>
          <p:cNvSpPr/>
          <p:nvPr/>
        </p:nvSpPr>
        <p:spPr>
          <a:xfrm rot="10800000">
            <a:off x="2743611" y="48778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9"/>
          <p:cNvSpPr/>
          <p:nvPr/>
        </p:nvSpPr>
        <p:spPr>
          <a:xfrm rot="10800000">
            <a:off x="7031485" y="-54118"/>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7" name="Google Shape;2047;p19"/>
          <p:cNvGrpSpPr/>
          <p:nvPr/>
        </p:nvGrpSpPr>
        <p:grpSpPr>
          <a:xfrm rot="10800000">
            <a:off x="8424642" y="1194756"/>
            <a:ext cx="840195" cy="775397"/>
            <a:chOff x="-148797" y="1986032"/>
            <a:chExt cx="840195" cy="775397"/>
          </a:xfrm>
        </p:grpSpPr>
        <p:grpSp>
          <p:nvGrpSpPr>
            <p:cNvPr id="2048" name="Google Shape;2048;p19"/>
            <p:cNvGrpSpPr/>
            <p:nvPr/>
          </p:nvGrpSpPr>
          <p:grpSpPr>
            <a:xfrm>
              <a:off x="-148797" y="1986032"/>
              <a:ext cx="840195" cy="775397"/>
              <a:chOff x="-148797" y="1986032"/>
              <a:chExt cx="840195" cy="775397"/>
            </a:xfrm>
          </p:grpSpPr>
          <p:sp>
            <p:nvSpPr>
              <p:cNvPr id="2049" name="Google Shape;2049;p19"/>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9"/>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9"/>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9"/>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9"/>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19"/>
            <p:cNvGrpSpPr/>
            <p:nvPr/>
          </p:nvGrpSpPr>
          <p:grpSpPr>
            <a:xfrm>
              <a:off x="75610" y="2179473"/>
              <a:ext cx="391350" cy="388515"/>
              <a:chOff x="75610" y="2179473"/>
              <a:chExt cx="391350" cy="388515"/>
            </a:xfrm>
          </p:grpSpPr>
          <p:sp>
            <p:nvSpPr>
              <p:cNvPr id="2058" name="Google Shape;2058;p19"/>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9"/>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9"/>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9"/>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9"/>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9"/>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7" name="Google Shape;2067;p19"/>
          <p:cNvGrpSpPr/>
          <p:nvPr/>
        </p:nvGrpSpPr>
        <p:grpSpPr>
          <a:xfrm rot="10800000">
            <a:off x="8057539" y="59488"/>
            <a:ext cx="385742" cy="388700"/>
            <a:chOff x="4063650" y="3462000"/>
            <a:chExt cx="312975" cy="315375"/>
          </a:xfrm>
        </p:grpSpPr>
        <p:sp>
          <p:nvSpPr>
            <p:cNvPr id="2068" name="Google Shape;2068;p1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0" name="Google Shape;2070;p19"/>
          <p:cNvGrpSpPr/>
          <p:nvPr/>
        </p:nvGrpSpPr>
        <p:grpSpPr>
          <a:xfrm rot="5400000" flipH="1">
            <a:off x="8538777" y="166196"/>
            <a:ext cx="849712" cy="817557"/>
            <a:chOff x="7622592" y="3261875"/>
            <a:chExt cx="954625" cy="918500"/>
          </a:xfrm>
        </p:grpSpPr>
        <p:sp>
          <p:nvSpPr>
            <p:cNvPr id="2071" name="Google Shape;2071;p19"/>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19"/>
          <p:cNvSpPr/>
          <p:nvPr/>
        </p:nvSpPr>
        <p:spPr>
          <a:xfrm>
            <a:off x="8697594" y="98312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8392794" y="60212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txBox="1">
            <a:spLocks noGrp="1"/>
          </p:cNvSpPr>
          <p:nvPr>
            <p:ph type="subTitle" idx="1"/>
          </p:nvPr>
        </p:nvSpPr>
        <p:spPr>
          <a:xfrm>
            <a:off x="994470" y="2783100"/>
            <a:ext cx="3432900" cy="79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076" name="Google Shape;2076;p19"/>
          <p:cNvSpPr txBox="1">
            <a:spLocks noGrp="1"/>
          </p:cNvSpPr>
          <p:nvPr>
            <p:ph type="title"/>
          </p:nvPr>
        </p:nvSpPr>
        <p:spPr>
          <a:xfrm>
            <a:off x="994469" y="1569900"/>
            <a:ext cx="3432900" cy="1278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606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77"/>
        <p:cNvGrpSpPr/>
        <p:nvPr/>
      </p:nvGrpSpPr>
      <p:grpSpPr>
        <a:xfrm>
          <a:off x="0" y="0"/>
          <a:ext cx="0" cy="0"/>
          <a:chOff x="0" y="0"/>
          <a:chExt cx="0" cy="0"/>
        </a:xfrm>
      </p:grpSpPr>
      <p:sp>
        <p:nvSpPr>
          <p:cNvPr id="2078" name="Google Shape;2078;p20"/>
          <p:cNvSpPr/>
          <p:nvPr/>
        </p:nvSpPr>
        <p:spPr>
          <a:xfrm rot="10800000">
            <a:off x="1927536" y="48778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rot="10800000">
            <a:off x="2346523" y="48230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85940" y="3208991"/>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rot="-5400000">
            <a:off x="7126010" y="3108266"/>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2" name="Google Shape;2082;p20"/>
          <p:cNvGrpSpPr/>
          <p:nvPr/>
        </p:nvGrpSpPr>
        <p:grpSpPr>
          <a:xfrm rot="10800000">
            <a:off x="8354267" y="2888881"/>
            <a:ext cx="840195" cy="775397"/>
            <a:chOff x="-148797" y="1986032"/>
            <a:chExt cx="840195" cy="775397"/>
          </a:xfrm>
        </p:grpSpPr>
        <p:grpSp>
          <p:nvGrpSpPr>
            <p:cNvPr id="2083" name="Google Shape;2083;p20"/>
            <p:cNvGrpSpPr/>
            <p:nvPr/>
          </p:nvGrpSpPr>
          <p:grpSpPr>
            <a:xfrm>
              <a:off x="-148797" y="1986032"/>
              <a:ext cx="840195" cy="775397"/>
              <a:chOff x="-148797" y="1986032"/>
              <a:chExt cx="840195" cy="775397"/>
            </a:xfrm>
          </p:grpSpPr>
          <p:sp>
            <p:nvSpPr>
              <p:cNvPr id="2084" name="Google Shape;2084;p20"/>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2" name="Google Shape;2092;p20"/>
            <p:cNvGrpSpPr/>
            <p:nvPr/>
          </p:nvGrpSpPr>
          <p:grpSpPr>
            <a:xfrm>
              <a:off x="75610" y="2179473"/>
              <a:ext cx="391350" cy="388515"/>
              <a:chOff x="75610" y="2179473"/>
              <a:chExt cx="391350" cy="388515"/>
            </a:xfrm>
          </p:grpSpPr>
          <p:sp>
            <p:nvSpPr>
              <p:cNvPr id="2093" name="Google Shape;2093;p20"/>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02" name="Google Shape;2102;p20"/>
          <p:cNvSpPr/>
          <p:nvPr/>
        </p:nvSpPr>
        <p:spPr>
          <a:xfrm>
            <a:off x="8359945" y="3664280"/>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3" name="Google Shape;2103;p20"/>
          <p:cNvGrpSpPr/>
          <p:nvPr/>
        </p:nvGrpSpPr>
        <p:grpSpPr>
          <a:xfrm>
            <a:off x="7508040" y="4326252"/>
            <a:ext cx="1072213" cy="1064449"/>
            <a:chOff x="5397225" y="4249225"/>
            <a:chExt cx="869950" cy="863650"/>
          </a:xfrm>
        </p:grpSpPr>
        <p:sp>
          <p:nvSpPr>
            <p:cNvPr id="2104" name="Google Shape;2104;p20"/>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20"/>
          <p:cNvGrpSpPr/>
          <p:nvPr/>
        </p:nvGrpSpPr>
        <p:grpSpPr>
          <a:xfrm>
            <a:off x="256209" y="2500172"/>
            <a:ext cx="385742" cy="388700"/>
            <a:chOff x="4063650" y="3462000"/>
            <a:chExt cx="312975" cy="315375"/>
          </a:xfrm>
        </p:grpSpPr>
        <p:sp>
          <p:nvSpPr>
            <p:cNvPr id="2118" name="Google Shape;2118;p20"/>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0"/>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0" name="Google Shape;2120;p20"/>
          <p:cNvSpPr/>
          <p:nvPr/>
        </p:nvSpPr>
        <p:spPr>
          <a:xfrm>
            <a:off x="-307410" y="2720792"/>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1" name="Google Shape;2121;p20"/>
          <p:cNvGrpSpPr/>
          <p:nvPr/>
        </p:nvGrpSpPr>
        <p:grpSpPr>
          <a:xfrm rot="-817595">
            <a:off x="-508211" y="3686753"/>
            <a:ext cx="1745628" cy="1759770"/>
            <a:chOff x="1538675" y="4123500"/>
            <a:chExt cx="1078850" cy="1087525"/>
          </a:xfrm>
        </p:grpSpPr>
        <p:sp>
          <p:nvSpPr>
            <p:cNvPr id="2122" name="Google Shape;2122;p20"/>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0"/>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0"/>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5" name="Google Shape;2125;p20"/>
          <p:cNvSpPr/>
          <p:nvPr/>
        </p:nvSpPr>
        <p:spPr>
          <a:xfrm rot="10800000">
            <a:off x="7071047" y="-41784"/>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0"/>
          <p:cNvSpPr/>
          <p:nvPr/>
        </p:nvSpPr>
        <p:spPr>
          <a:xfrm rot="5400000">
            <a:off x="-140903" y="58941"/>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7" name="Google Shape;2127;p20"/>
          <p:cNvGrpSpPr/>
          <p:nvPr/>
        </p:nvGrpSpPr>
        <p:grpSpPr>
          <a:xfrm>
            <a:off x="-40216" y="1470650"/>
            <a:ext cx="840195" cy="775397"/>
            <a:chOff x="-148797" y="1986032"/>
            <a:chExt cx="840195" cy="775397"/>
          </a:xfrm>
        </p:grpSpPr>
        <p:grpSp>
          <p:nvGrpSpPr>
            <p:cNvPr id="2128" name="Google Shape;2128;p20"/>
            <p:cNvGrpSpPr/>
            <p:nvPr/>
          </p:nvGrpSpPr>
          <p:grpSpPr>
            <a:xfrm>
              <a:off x="-148797" y="1986032"/>
              <a:ext cx="840195" cy="775397"/>
              <a:chOff x="-148797" y="1986032"/>
              <a:chExt cx="840195" cy="775397"/>
            </a:xfrm>
          </p:grpSpPr>
          <p:sp>
            <p:nvSpPr>
              <p:cNvPr id="2129" name="Google Shape;2129;p20"/>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0"/>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0"/>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0"/>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0"/>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0"/>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0"/>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0"/>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7" name="Google Shape;2137;p20"/>
            <p:cNvGrpSpPr/>
            <p:nvPr/>
          </p:nvGrpSpPr>
          <p:grpSpPr>
            <a:xfrm>
              <a:off x="75610" y="2179473"/>
              <a:ext cx="391350" cy="388515"/>
              <a:chOff x="75610" y="2179473"/>
              <a:chExt cx="391350" cy="388515"/>
            </a:xfrm>
          </p:grpSpPr>
          <p:sp>
            <p:nvSpPr>
              <p:cNvPr id="2138" name="Google Shape;2138;p20"/>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0"/>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0"/>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0"/>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0"/>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0"/>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0"/>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0"/>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0"/>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47" name="Google Shape;2147;p20"/>
          <p:cNvSpPr/>
          <p:nvPr/>
        </p:nvSpPr>
        <p:spPr>
          <a:xfrm rot="10800000">
            <a:off x="-110755" y="59250"/>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8" name="Google Shape;2148;p20"/>
          <p:cNvGrpSpPr/>
          <p:nvPr/>
        </p:nvGrpSpPr>
        <p:grpSpPr>
          <a:xfrm rot="10800000">
            <a:off x="573992" y="-255773"/>
            <a:ext cx="1072213" cy="1064449"/>
            <a:chOff x="5397225" y="4249225"/>
            <a:chExt cx="869950" cy="863650"/>
          </a:xfrm>
        </p:grpSpPr>
        <p:sp>
          <p:nvSpPr>
            <p:cNvPr id="2149" name="Google Shape;2149;p20"/>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0"/>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0"/>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2" name="Google Shape;2162;p20"/>
          <p:cNvGrpSpPr/>
          <p:nvPr/>
        </p:nvGrpSpPr>
        <p:grpSpPr>
          <a:xfrm rot="10800000">
            <a:off x="8512295" y="2246056"/>
            <a:ext cx="385742" cy="388700"/>
            <a:chOff x="4063650" y="3462000"/>
            <a:chExt cx="312975" cy="315375"/>
          </a:xfrm>
        </p:grpSpPr>
        <p:sp>
          <p:nvSpPr>
            <p:cNvPr id="2163" name="Google Shape;2163;p20"/>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5" name="Google Shape;2165;p20"/>
          <p:cNvSpPr/>
          <p:nvPr/>
        </p:nvSpPr>
        <p:spPr>
          <a:xfrm rot="10800000">
            <a:off x="8618010" y="1003600"/>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6" name="Google Shape;2166;p20"/>
          <p:cNvGrpSpPr/>
          <p:nvPr/>
        </p:nvGrpSpPr>
        <p:grpSpPr>
          <a:xfrm rot="9982405">
            <a:off x="7916829" y="-311595"/>
            <a:ext cx="1745628" cy="1759770"/>
            <a:chOff x="1538675" y="4123500"/>
            <a:chExt cx="1078850" cy="1087525"/>
          </a:xfrm>
        </p:grpSpPr>
        <p:sp>
          <p:nvSpPr>
            <p:cNvPr id="2167" name="Google Shape;2167;p20"/>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0" name="Google Shape;2170;p20"/>
          <p:cNvSpPr/>
          <p:nvPr/>
        </p:nvSpPr>
        <p:spPr>
          <a:xfrm rot="10800000">
            <a:off x="78948" y="23886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rot="10800000">
            <a:off x="8956136" y="27596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rot="10800000">
            <a:off x="2083211" y="2290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rot="10800000">
            <a:off x="6932061" y="1343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rot="10800000">
            <a:off x="7226723" y="3238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txBox="1">
            <a:spLocks noGrp="1"/>
          </p:cNvSpPr>
          <p:nvPr>
            <p:ph type="subTitle" idx="1"/>
          </p:nvPr>
        </p:nvSpPr>
        <p:spPr>
          <a:xfrm>
            <a:off x="4572000" y="2524213"/>
            <a:ext cx="3469500" cy="778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176" name="Google Shape;2176;p20"/>
          <p:cNvSpPr txBox="1">
            <a:spLocks noGrp="1"/>
          </p:cNvSpPr>
          <p:nvPr>
            <p:ph type="title"/>
          </p:nvPr>
        </p:nvSpPr>
        <p:spPr>
          <a:xfrm>
            <a:off x="4572000" y="1840788"/>
            <a:ext cx="3469500" cy="683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62608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77"/>
        <p:cNvGrpSpPr/>
        <p:nvPr/>
      </p:nvGrpSpPr>
      <p:grpSpPr>
        <a:xfrm>
          <a:off x="0" y="0"/>
          <a:ext cx="0" cy="0"/>
          <a:chOff x="0" y="0"/>
          <a:chExt cx="0" cy="0"/>
        </a:xfrm>
      </p:grpSpPr>
      <p:sp>
        <p:nvSpPr>
          <p:cNvPr id="2178" name="Google Shape;2178;p21"/>
          <p:cNvSpPr/>
          <p:nvPr/>
        </p:nvSpPr>
        <p:spPr>
          <a:xfrm rot="5400000">
            <a:off x="6940958" y="2866838"/>
            <a:ext cx="2513954" cy="21560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1"/>
          <p:cNvSpPr/>
          <p:nvPr/>
        </p:nvSpPr>
        <p:spPr>
          <a:xfrm rot="5400000">
            <a:off x="-286960" y="78952"/>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0" name="Google Shape;2180;p21"/>
          <p:cNvGrpSpPr/>
          <p:nvPr/>
        </p:nvGrpSpPr>
        <p:grpSpPr>
          <a:xfrm rot="10800000">
            <a:off x="-155329" y="559972"/>
            <a:ext cx="817548" cy="1371218"/>
            <a:chOff x="6335800" y="3943700"/>
            <a:chExt cx="663325" cy="1112550"/>
          </a:xfrm>
        </p:grpSpPr>
        <p:sp>
          <p:nvSpPr>
            <p:cNvPr id="2181" name="Google Shape;2181;p21"/>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1"/>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1"/>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1"/>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1"/>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1"/>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7" name="Google Shape;2187;p21"/>
          <p:cNvGrpSpPr/>
          <p:nvPr/>
        </p:nvGrpSpPr>
        <p:grpSpPr>
          <a:xfrm rot="10800000">
            <a:off x="-249281" y="-383071"/>
            <a:ext cx="1554601" cy="1543343"/>
            <a:chOff x="5397225" y="4249225"/>
            <a:chExt cx="869950" cy="863650"/>
          </a:xfrm>
        </p:grpSpPr>
        <p:sp>
          <p:nvSpPr>
            <p:cNvPr id="2188" name="Google Shape;2188;p21"/>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1"/>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1"/>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1"/>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1"/>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1"/>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1"/>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1"/>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1"/>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1"/>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1"/>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1"/>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1"/>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1"/>
          <p:cNvGrpSpPr/>
          <p:nvPr/>
        </p:nvGrpSpPr>
        <p:grpSpPr>
          <a:xfrm>
            <a:off x="-356460" y="1936992"/>
            <a:ext cx="840195" cy="775397"/>
            <a:chOff x="-148797" y="1986032"/>
            <a:chExt cx="840195" cy="775397"/>
          </a:xfrm>
        </p:grpSpPr>
        <p:grpSp>
          <p:nvGrpSpPr>
            <p:cNvPr id="2202" name="Google Shape;2202;p21"/>
            <p:cNvGrpSpPr/>
            <p:nvPr/>
          </p:nvGrpSpPr>
          <p:grpSpPr>
            <a:xfrm>
              <a:off x="-148797" y="1986032"/>
              <a:ext cx="840195" cy="775397"/>
              <a:chOff x="-148797" y="1986032"/>
              <a:chExt cx="840195" cy="775397"/>
            </a:xfrm>
          </p:grpSpPr>
          <p:sp>
            <p:nvSpPr>
              <p:cNvPr id="2203" name="Google Shape;2203;p21"/>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1"/>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1"/>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1"/>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1"/>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1"/>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1"/>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1"/>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1"/>
            <p:cNvGrpSpPr/>
            <p:nvPr/>
          </p:nvGrpSpPr>
          <p:grpSpPr>
            <a:xfrm>
              <a:off x="75610" y="2179473"/>
              <a:ext cx="391350" cy="388515"/>
              <a:chOff x="75610" y="2179473"/>
              <a:chExt cx="391350" cy="388515"/>
            </a:xfrm>
          </p:grpSpPr>
          <p:sp>
            <p:nvSpPr>
              <p:cNvPr id="2212" name="Google Shape;2212;p21"/>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1"/>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1"/>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1"/>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1"/>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1"/>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1"/>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1"/>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1"/>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21" name="Google Shape;2221;p21"/>
          <p:cNvGrpSpPr/>
          <p:nvPr/>
        </p:nvGrpSpPr>
        <p:grpSpPr>
          <a:xfrm rot="5400000" flipH="1">
            <a:off x="1951450" y="3497"/>
            <a:ext cx="891750" cy="898925"/>
            <a:chOff x="7917275" y="3034213"/>
            <a:chExt cx="891750" cy="898925"/>
          </a:xfrm>
        </p:grpSpPr>
        <p:sp>
          <p:nvSpPr>
            <p:cNvPr id="2222" name="Google Shape;2222;p21"/>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1"/>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1"/>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5" name="Google Shape;2225;p21"/>
          <p:cNvSpPr/>
          <p:nvPr/>
        </p:nvSpPr>
        <p:spPr>
          <a:xfrm rot="10800000">
            <a:off x="3035697" y="210746"/>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6" name="Google Shape;2226;p21"/>
          <p:cNvGrpSpPr/>
          <p:nvPr/>
        </p:nvGrpSpPr>
        <p:grpSpPr>
          <a:xfrm rot="10800000">
            <a:off x="1373177" y="51648"/>
            <a:ext cx="385742" cy="388700"/>
            <a:chOff x="4063650" y="3462000"/>
            <a:chExt cx="312975" cy="315375"/>
          </a:xfrm>
        </p:grpSpPr>
        <p:sp>
          <p:nvSpPr>
            <p:cNvPr id="2227" name="Google Shape;2227;p2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9" name="Google Shape;2229;p21"/>
          <p:cNvSpPr/>
          <p:nvPr/>
        </p:nvSpPr>
        <p:spPr>
          <a:xfrm rot="10800000">
            <a:off x="206076" y="406812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1"/>
          <p:cNvSpPr/>
          <p:nvPr/>
        </p:nvSpPr>
        <p:spPr>
          <a:xfrm rot="10800000">
            <a:off x="483726" y="427962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1"/>
          <p:cNvSpPr/>
          <p:nvPr/>
        </p:nvSpPr>
        <p:spPr>
          <a:xfrm rot="10800000">
            <a:off x="1378847" y="63257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2" name="Google Shape;2232;p21"/>
          <p:cNvGrpSpPr/>
          <p:nvPr/>
        </p:nvGrpSpPr>
        <p:grpSpPr>
          <a:xfrm rot="5400000" flipH="1">
            <a:off x="103177" y="2823981"/>
            <a:ext cx="849712" cy="817557"/>
            <a:chOff x="7622592" y="3261875"/>
            <a:chExt cx="954625" cy="918500"/>
          </a:xfrm>
        </p:grpSpPr>
        <p:sp>
          <p:nvSpPr>
            <p:cNvPr id="2233" name="Google Shape;2233;p21"/>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1"/>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21"/>
          <p:cNvGrpSpPr/>
          <p:nvPr/>
        </p:nvGrpSpPr>
        <p:grpSpPr>
          <a:xfrm rot="-5400000" flipH="1">
            <a:off x="7461512" y="3957801"/>
            <a:ext cx="1359940" cy="1331408"/>
            <a:chOff x="4338350" y="3735975"/>
            <a:chExt cx="1103400" cy="1080250"/>
          </a:xfrm>
        </p:grpSpPr>
        <p:sp>
          <p:nvSpPr>
            <p:cNvPr id="2236" name="Google Shape;2236;p21"/>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1"/>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1"/>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21"/>
          <p:cNvGrpSpPr/>
          <p:nvPr/>
        </p:nvGrpSpPr>
        <p:grpSpPr>
          <a:xfrm rot="-5400000" flipH="1">
            <a:off x="7775828" y="3608144"/>
            <a:ext cx="1729968" cy="1514527"/>
            <a:chOff x="4109650" y="4112675"/>
            <a:chExt cx="1403625" cy="1228825"/>
          </a:xfrm>
        </p:grpSpPr>
        <p:sp>
          <p:nvSpPr>
            <p:cNvPr id="2240" name="Google Shape;2240;p21"/>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1"/>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1"/>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1"/>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1"/>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1"/>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1"/>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1"/>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1"/>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1"/>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1"/>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1"/>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1"/>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1"/>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1"/>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1"/>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1"/>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7" name="Google Shape;2257;p21"/>
          <p:cNvGrpSpPr/>
          <p:nvPr/>
        </p:nvGrpSpPr>
        <p:grpSpPr>
          <a:xfrm rot="-5400000" flipH="1">
            <a:off x="6906083" y="4660863"/>
            <a:ext cx="385742" cy="388700"/>
            <a:chOff x="4063650" y="3462000"/>
            <a:chExt cx="312975" cy="315375"/>
          </a:xfrm>
        </p:grpSpPr>
        <p:sp>
          <p:nvSpPr>
            <p:cNvPr id="2258" name="Google Shape;2258;p2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0" name="Google Shape;2260;p21"/>
          <p:cNvGrpSpPr/>
          <p:nvPr/>
        </p:nvGrpSpPr>
        <p:grpSpPr>
          <a:xfrm rot="-5400000" flipH="1">
            <a:off x="8951133" y="2952901"/>
            <a:ext cx="385742" cy="388700"/>
            <a:chOff x="4063650" y="3462000"/>
            <a:chExt cx="312975" cy="315375"/>
          </a:xfrm>
        </p:grpSpPr>
        <p:sp>
          <p:nvSpPr>
            <p:cNvPr id="2261" name="Google Shape;2261;p2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3" name="Google Shape;2263;p21"/>
          <p:cNvSpPr/>
          <p:nvPr/>
        </p:nvSpPr>
        <p:spPr>
          <a:xfrm rot="10800000" flipH="1">
            <a:off x="8593428" y="33401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rot="10800000" flipH="1">
            <a:off x="8807163" y="2920204"/>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1"/>
          <p:cNvSpPr txBox="1">
            <a:spLocks noGrp="1"/>
          </p:cNvSpPr>
          <p:nvPr>
            <p:ph type="subTitle" idx="1"/>
          </p:nvPr>
        </p:nvSpPr>
        <p:spPr>
          <a:xfrm>
            <a:off x="1999772" y="2762913"/>
            <a:ext cx="2959800" cy="97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266" name="Google Shape;2266;p21"/>
          <p:cNvSpPr txBox="1">
            <a:spLocks noGrp="1"/>
          </p:cNvSpPr>
          <p:nvPr>
            <p:ph type="title"/>
          </p:nvPr>
        </p:nvSpPr>
        <p:spPr>
          <a:xfrm>
            <a:off x="1999772" y="1402888"/>
            <a:ext cx="2959800" cy="1359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8184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267"/>
        <p:cNvGrpSpPr/>
        <p:nvPr/>
      </p:nvGrpSpPr>
      <p:grpSpPr>
        <a:xfrm>
          <a:off x="0" y="0"/>
          <a:ext cx="0" cy="0"/>
          <a:chOff x="0" y="0"/>
          <a:chExt cx="0" cy="0"/>
        </a:xfrm>
      </p:grpSpPr>
      <p:sp>
        <p:nvSpPr>
          <p:cNvPr id="2268" name="Google Shape;2268;p22"/>
          <p:cNvSpPr/>
          <p:nvPr/>
        </p:nvSpPr>
        <p:spPr>
          <a:xfrm rot="-5400000">
            <a:off x="6450376" y="2456787"/>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9" name="Google Shape;2269;p22"/>
          <p:cNvGrpSpPr/>
          <p:nvPr/>
        </p:nvGrpSpPr>
        <p:grpSpPr>
          <a:xfrm rot="-7417846">
            <a:off x="7012072" y="3828143"/>
            <a:ext cx="868989" cy="1675399"/>
            <a:chOff x="4426575" y="3349850"/>
            <a:chExt cx="675575" cy="1302500"/>
          </a:xfrm>
        </p:grpSpPr>
        <p:sp>
          <p:nvSpPr>
            <p:cNvPr id="2270" name="Google Shape;2270;p22"/>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2"/>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2" name="Google Shape;2272;p22"/>
            <p:cNvGrpSpPr/>
            <p:nvPr/>
          </p:nvGrpSpPr>
          <p:grpSpPr>
            <a:xfrm>
              <a:off x="4535700" y="3711450"/>
              <a:ext cx="336750" cy="940900"/>
              <a:chOff x="4535700" y="3711450"/>
              <a:chExt cx="336750" cy="940900"/>
            </a:xfrm>
          </p:grpSpPr>
          <p:sp>
            <p:nvSpPr>
              <p:cNvPr id="2273" name="Google Shape;2273;p22"/>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2"/>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2"/>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2"/>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7" name="Google Shape;2277;p22"/>
          <p:cNvGrpSpPr/>
          <p:nvPr/>
        </p:nvGrpSpPr>
        <p:grpSpPr>
          <a:xfrm rot="-5400000">
            <a:off x="7714291" y="3738515"/>
            <a:ext cx="1538859" cy="1516723"/>
            <a:chOff x="5463900" y="3448950"/>
            <a:chExt cx="1640575" cy="1616975"/>
          </a:xfrm>
        </p:grpSpPr>
        <p:sp>
          <p:nvSpPr>
            <p:cNvPr id="2278" name="Google Shape;2278;p22"/>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2"/>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2"/>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2"/>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2"/>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2"/>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2"/>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2"/>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2"/>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2"/>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2"/>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2"/>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2"/>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2"/>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2"/>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2"/>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2"/>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2"/>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2"/>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2"/>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2"/>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2"/>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2"/>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2"/>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2"/>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3" name="Google Shape;2303;p22"/>
          <p:cNvGrpSpPr/>
          <p:nvPr/>
        </p:nvGrpSpPr>
        <p:grpSpPr>
          <a:xfrm flipH="1">
            <a:off x="8315925" y="2759729"/>
            <a:ext cx="828086" cy="1373837"/>
            <a:chOff x="594925" y="3775150"/>
            <a:chExt cx="671875" cy="1114675"/>
          </a:xfrm>
        </p:grpSpPr>
        <p:sp>
          <p:nvSpPr>
            <p:cNvPr id="2304" name="Google Shape;2304;p22"/>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2"/>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2"/>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2"/>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2"/>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2"/>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0" name="Google Shape;2310;p22"/>
          <p:cNvGrpSpPr/>
          <p:nvPr/>
        </p:nvGrpSpPr>
        <p:grpSpPr>
          <a:xfrm rot="-5400000">
            <a:off x="8447663" y="702720"/>
            <a:ext cx="415850" cy="389362"/>
            <a:chOff x="4063650" y="3462000"/>
            <a:chExt cx="312975" cy="315375"/>
          </a:xfrm>
        </p:grpSpPr>
        <p:sp>
          <p:nvSpPr>
            <p:cNvPr id="2311" name="Google Shape;2311;p2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22"/>
          <p:cNvGrpSpPr/>
          <p:nvPr/>
        </p:nvGrpSpPr>
        <p:grpSpPr>
          <a:xfrm rot="10800000" flipH="1">
            <a:off x="8460899" y="1428761"/>
            <a:ext cx="849712" cy="817557"/>
            <a:chOff x="7622592" y="3261875"/>
            <a:chExt cx="954625" cy="918500"/>
          </a:xfrm>
        </p:grpSpPr>
        <p:sp>
          <p:nvSpPr>
            <p:cNvPr id="2314" name="Google Shape;2314;p22"/>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2"/>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6" name="Google Shape;2316;p22"/>
          <p:cNvSpPr/>
          <p:nvPr/>
        </p:nvSpPr>
        <p:spPr>
          <a:xfrm rot="5400000">
            <a:off x="8543924" y="2505656"/>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2"/>
          <p:cNvSpPr/>
          <p:nvPr/>
        </p:nvSpPr>
        <p:spPr>
          <a:xfrm rot="5400000">
            <a:off x="-242286" y="140044"/>
            <a:ext cx="3920044" cy="355587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8" name="Google Shape;2318;p22"/>
          <p:cNvGrpSpPr/>
          <p:nvPr/>
        </p:nvGrpSpPr>
        <p:grpSpPr>
          <a:xfrm rot="5400000">
            <a:off x="873006" y="192677"/>
            <a:ext cx="385742" cy="388700"/>
            <a:chOff x="4063650" y="3462000"/>
            <a:chExt cx="312975" cy="315375"/>
          </a:xfrm>
        </p:grpSpPr>
        <p:sp>
          <p:nvSpPr>
            <p:cNvPr id="2319" name="Google Shape;2319;p2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2"/>
          <p:cNvGrpSpPr/>
          <p:nvPr/>
        </p:nvGrpSpPr>
        <p:grpSpPr>
          <a:xfrm flipH="1">
            <a:off x="1455158" y="-304962"/>
            <a:ext cx="849712" cy="817557"/>
            <a:chOff x="7622592" y="3261875"/>
            <a:chExt cx="954625" cy="918500"/>
          </a:xfrm>
        </p:grpSpPr>
        <p:sp>
          <p:nvSpPr>
            <p:cNvPr id="2322" name="Google Shape;2322;p22"/>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2"/>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4" name="Google Shape;2324;p22"/>
          <p:cNvGrpSpPr/>
          <p:nvPr/>
        </p:nvGrpSpPr>
        <p:grpSpPr>
          <a:xfrm rot="4582405">
            <a:off x="-1005553" y="17515"/>
            <a:ext cx="1745628" cy="1759770"/>
            <a:chOff x="1538675" y="4123500"/>
            <a:chExt cx="1078850" cy="1087525"/>
          </a:xfrm>
        </p:grpSpPr>
        <p:sp>
          <p:nvSpPr>
            <p:cNvPr id="2325" name="Google Shape;2325;p22"/>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2"/>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2"/>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8" name="Google Shape;2328;p22"/>
          <p:cNvSpPr/>
          <p:nvPr/>
        </p:nvSpPr>
        <p:spPr>
          <a:xfrm rot="-5400000">
            <a:off x="2288159" y="27510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2"/>
          <p:cNvSpPr/>
          <p:nvPr/>
        </p:nvSpPr>
        <p:spPr>
          <a:xfrm rot="-5400000">
            <a:off x="291609" y="187060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22"/>
          <p:cNvGrpSpPr/>
          <p:nvPr/>
        </p:nvGrpSpPr>
        <p:grpSpPr>
          <a:xfrm rot="5400000">
            <a:off x="2467395" y="-164989"/>
            <a:ext cx="840195" cy="775397"/>
            <a:chOff x="-148797" y="1986032"/>
            <a:chExt cx="840195" cy="775397"/>
          </a:xfrm>
        </p:grpSpPr>
        <p:grpSp>
          <p:nvGrpSpPr>
            <p:cNvPr id="2331" name="Google Shape;2331;p22"/>
            <p:cNvGrpSpPr/>
            <p:nvPr/>
          </p:nvGrpSpPr>
          <p:grpSpPr>
            <a:xfrm>
              <a:off x="-148797" y="1986032"/>
              <a:ext cx="840195" cy="775397"/>
              <a:chOff x="-148797" y="1986032"/>
              <a:chExt cx="840195" cy="775397"/>
            </a:xfrm>
          </p:grpSpPr>
          <p:sp>
            <p:nvSpPr>
              <p:cNvPr id="2332" name="Google Shape;2332;p22"/>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2"/>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2"/>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2"/>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2"/>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2"/>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2"/>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2"/>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0" name="Google Shape;2340;p22"/>
            <p:cNvGrpSpPr/>
            <p:nvPr/>
          </p:nvGrpSpPr>
          <p:grpSpPr>
            <a:xfrm>
              <a:off x="75610" y="2179473"/>
              <a:ext cx="391350" cy="388515"/>
              <a:chOff x="75610" y="2179473"/>
              <a:chExt cx="391350" cy="388515"/>
            </a:xfrm>
          </p:grpSpPr>
          <p:sp>
            <p:nvSpPr>
              <p:cNvPr id="2341" name="Google Shape;2341;p22"/>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2"/>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2"/>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2"/>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2"/>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2"/>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2"/>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2"/>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2"/>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50" name="Google Shape;2350;p22"/>
          <p:cNvSpPr/>
          <p:nvPr/>
        </p:nvSpPr>
        <p:spPr>
          <a:xfrm rot="-5400000">
            <a:off x="8838384" y="36985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2"/>
          <p:cNvSpPr/>
          <p:nvPr/>
        </p:nvSpPr>
        <p:spPr>
          <a:xfrm rot="5400000">
            <a:off x="8543924" y="18724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2"/>
          <p:cNvSpPr/>
          <p:nvPr/>
        </p:nvSpPr>
        <p:spPr>
          <a:xfrm rot="5400000">
            <a:off x="90649" y="2434731"/>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2"/>
          <p:cNvSpPr/>
          <p:nvPr/>
        </p:nvSpPr>
        <p:spPr>
          <a:xfrm rot="-5400000">
            <a:off x="386359" y="280835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2"/>
          <p:cNvSpPr txBox="1">
            <a:spLocks noGrp="1"/>
          </p:cNvSpPr>
          <p:nvPr>
            <p:ph type="body" idx="1"/>
          </p:nvPr>
        </p:nvSpPr>
        <p:spPr>
          <a:xfrm>
            <a:off x="4572000" y="3017958"/>
            <a:ext cx="3858900" cy="857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355" name="Google Shape;2355;p22"/>
          <p:cNvSpPr txBox="1">
            <a:spLocks noGrp="1"/>
          </p:cNvSpPr>
          <p:nvPr>
            <p:ph type="title"/>
          </p:nvPr>
        </p:nvSpPr>
        <p:spPr>
          <a:xfrm>
            <a:off x="4572000" y="1268142"/>
            <a:ext cx="3858900" cy="1749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56" name="Google Shape;2356;p22"/>
          <p:cNvSpPr>
            <a:spLocks noGrp="1"/>
          </p:cNvSpPr>
          <p:nvPr>
            <p:ph type="pic" idx="2"/>
          </p:nvPr>
        </p:nvSpPr>
        <p:spPr>
          <a:xfrm>
            <a:off x="713225" y="1014150"/>
            <a:ext cx="3531900" cy="3115200"/>
          </a:xfrm>
          <a:prstGeom prst="rect">
            <a:avLst/>
          </a:prstGeom>
          <a:noFill/>
          <a:ln>
            <a:noFill/>
          </a:ln>
        </p:spPr>
      </p:sp>
    </p:spTree>
    <p:extLst>
      <p:ext uri="{BB962C8B-B14F-4D97-AF65-F5344CB8AC3E}">
        <p14:creationId xmlns:p14="http://schemas.microsoft.com/office/powerpoint/2010/main" val="3596313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357"/>
        <p:cNvGrpSpPr/>
        <p:nvPr/>
      </p:nvGrpSpPr>
      <p:grpSpPr>
        <a:xfrm>
          <a:off x="0" y="0"/>
          <a:ext cx="0" cy="0"/>
          <a:chOff x="0" y="0"/>
          <a:chExt cx="0" cy="0"/>
        </a:xfrm>
      </p:grpSpPr>
      <p:grpSp>
        <p:nvGrpSpPr>
          <p:cNvPr id="2358" name="Google Shape;2358;p23"/>
          <p:cNvGrpSpPr/>
          <p:nvPr/>
        </p:nvGrpSpPr>
        <p:grpSpPr>
          <a:xfrm rot="10800000" flipH="1">
            <a:off x="8404684" y="552842"/>
            <a:ext cx="817548" cy="1371218"/>
            <a:chOff x="6335800" y="3943700"/>
            <a:chExt cx="663325" cy="1112550"/>
          </a:xfrm>
        </p:grpSpPr>
        <p:sp>
          <p:nvSpPr>
            <p:cNvPr id="2359" name="Google Shape;2359;p23"/>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3"/>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3"/>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3"/>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3"/>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3"/>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5" name="Google Shape;2365;p23"/>
          <p:cNvGrpSpPr/>
          <p:nvPr/>
        </p:nvGrpSpPr>
        <p:grpSpPr>
          <a:xfrm rot="-5400000">
            <a:off x="8104890" y="-441508"/>
            <a:ext cx="1640575" cy="1616975"/>
            <a:chOff x="5463900" y="3448950"/>
            <a:chExt cx="1640575" cy="1616975"/>
          </a:xfrm>
        </p:grpSpPr>
        <p:sp>
          <p:nvSpPr>
            <p:cNvPr id="2366" name="Google Shape;2366;p23"/>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3"/>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3"/>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3"/>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3"/>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3"/>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3"/>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3"/>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3"/>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3"/>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3"/>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3"/>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3"/>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3"/>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3"/>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3"/>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3"/>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3"/>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3"/>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3"/>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3"/>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3"/>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3"/>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3"/>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3"/>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1" name="Google Shape;2391;p23"/>
          <p:cNvSpPr/>
          <p:nvPr/>
        </p:nvSpPr>
        <p:spPr>
          <a:xfrm>
            <a:off x="-350700" y="3384160"/>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2" name="Google Shape;2392;p23"/>
          <p:cNvGrpSpPr/>
          <p:nvPr/>
        </p:nvGrpSpPr>
        <p:grpSpPr>
          <a:xfrm rot="-5400000" flipH="1">
            <a:off x="-28168" y="4361078"/>
            <a:ext cx="891750" cy="898925"/>
            <a:chOff x="7917275" y="3034213"/>
            <a:chExt cx="891750" cy="898925"/>
          </a:xfrm>
        </p:grpSpPr>
        <p:sp>
          <p:nvSpPr>
            <p:cNvPr id="2393" name="Google Shape;2393;p23"/>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3"/>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3"/>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6" name="Google Shape;2396;p23"/>
          <p:cNvSpPr/>
          <p:nvPr/>
        </p:nvSpPr>
        <p:spPr>
          <a:xfrm rot="5400000" flipH="1">
            <a:off x="-134052" y="3278439"/>
            <a:ext cx="1992488" cy="180726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3"/>
          <p:cNvSpPr/>
          <p:nvPr/>
        </p:nvSpPr>
        <p:spPr>
          <a:xfrm flipH="1">
            <a:off x="8937123" y="206156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3"/>
          <p:cNvSpPr/>
          <p:nvPr/>
        </p:nvSpPr>
        <p:spPr>
          <a:xfrm flipH="1">
            <a:off x="8568498" y="2444718"/>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3"/>
          <p:cNvSpPr/>
          <p:nvPr/>
        </p:nvSpPr>
        <p:spPr>
          <a:xfrm flipH="1">
            <a:off x="8937123" y="303061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3"/>
          <p:cNvSpPr/>
          <p:nvPr/>
        </p:nvSpPr>
        <p:spPr>
          <a:xfrm flipH="1">
            <a:off x="137423" y="313278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3"/>
          <p:cNvSpPr/>
          <p:nvPr/>
        </p:nvSpPr>
        <p:spPr>
          <a:xfrm flipH="1">
            <a:off x="429548" y="294078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3"/>
          <p:cNvSpPr txBox="1">
            <a:spLocks noGrp="1"/>
          </p:cNvSpPr>
          <p:nvPr>
            <p:ph type="body" idx="1"/>
          </p:nvPr>
        </p:nvSpPr>
        <p:spPr>
          <a:xfrm>
            <a:off x="713225" y="1109525"/>
            <a:ext cx="7704000" cy="1246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403" name="Google Shape;2403;p23"/>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87532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04"/>
        <p:cNvGrpSpPr/>
        <p:nvPr/>
      </p:nvGrpSpPr>
      <p:grpSpPr>
        <a:xfrm>
          <a:off x="0" y="0"/>
          <a:ext cx="0" cy="0"/>
          <a:chOff x="0" y="0"/>
          <a:chExt cx="0" cy="0"/>
        </a:xfrm>
      </p:grpSpPr>
      <p:sp>
        <p:nvSpPr>
          <p:cNvPr id="2405" name="Google Shape;2405;p24"/>
          <p:cNvSpPr/>
          <p:nvPr/>
        </p:nvSpPr>
        <p:spPr>
          <a:xfrm rot="5400000">
            <a:off x="6940958" y="2866838"/>
            <a:ext cx="2513954" cy="21560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rot="-5400000" flipH="1">
            <a:off x="-312549" y="2846350"/>
            <a:ext cx="2536071" cy="2174923"/>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7" name="Google Shape;2407;p24"/>
          <p:cNvGrpSpPr/>
          <p:nvPr/>
        </p:nvGrpSpPr>
        <p:grpSpPr>
          <a:xfrm rot="-5400000" flipH="1">
            <a:off x="8492300" y="1592051"/>
            <a:ext cx="828086" cy="1373837"/>
            <a:chOff x="594925" y="3775150"/>
            <a:chExt cx="671875" cy="1114675"/>
          </a:xfrm>
        </p:grpSpPr>
        <p:sp>
          <p:nvSpPr>
            <p:cNvPr id="2408" name="Google Shape;2408;p24"/>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4"/>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4"/>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4" name="Google Shape;2414;p24"/>
          <p:cNvGrpSpPr/>
          <p:nvPr/>
        </p:nvGrpSpPr>
        <p:grpSpPr>
          <a:xfrm rot="-5400000" flipH="1">
            <a:off x="7461512" y="3957801"/>
            <a:ext cx="1359940" cy="1331408"/>
            <a:chOff x="4338350" y="3735975"/>
            <a:chExt cx="1103400" cy="1080250"/>
          </a:xfrm>
        </p:grpSpPr>
        <p:sp>
          <p:nvSpPr>
            <p:cNvPr id="2415" name="Google Shape;2415;p24"/>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8" name="Google Shape;2418;p24"/>
          <p:cNvSpPr/>
          <p:nvPr/>
        </p:nvSpPr>
        <p:spPr>
          <a:xfrm rot="-5400000" flipH="1">
            <a:off x="8686298" y="204639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4"/>
          <p:cNvSpPr/>
          <p:nvPr/>
        </p:nvSpPr>
        <p:spPr>
          <a:xfrm flipH="1">
            <a:off x="-449261" y="365063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0" name="Google Shape;2420;p24"/>
          <p:cNvGrpSpPr/>
          <p:nvPr/>
        </p:nvGrpSpPr>
        <p:grpSpPr>
          <a:xfrm flipH="1">
            <a:off x="235486" y="4312609"/>
            <a:ext cx="1072213" cy="1064449"/>
            <a:chOff x="5397225" y="4249225"/>
            <a:chExt cx="869950" cy="863650"/>
          </a:xfrm>
        </p:grpSpPr>
        <p:sp>
          <p:nvSpPr>
            <p:cNvPr id="2421" name="Google Shape;2421;p24"/>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4"/>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4"/>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4"/>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4"/>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4"/>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4"/>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4"/>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4"/>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4"/>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4"/>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4"/>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4"/>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4" name="Google Shape;2434;p24"/>
          <p:cNvGrpSpPr/>
          <p:nvPr/>
        </p:nvGrpSpPr>
        <p:grpSpPr>
          <a:xfrm rot="-5400000" flipH="1">
            <a:off x="7775828" y="3608144"/>
            <a:ext cx="1729968" cy="1514527"/>
            <a:chOff x="4109650" y="4112675"/>
            <a:chExt cx="1403625" cy="1228825"/>
          </a:xfrm>
        </p:grpSpPr>
        <p:sp>
          <p:nvSpPr>
            <p:cNvPr id="2435" name="Google Shape;2435;p24"/>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4"/>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4"/>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4"/>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4"/>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4"/>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4"/>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4"/>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4"/>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4"/>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4"/>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4"/>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4"/>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4"/>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4"/>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4"/>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4"/>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24"/>
          <p:cNvGrpSpPr/>
          <p:nvPr/>
        </p:nvGrpSpPr>
        <p:grpSpPr>
          <a:xfrm rot="-5400000" flipH="1">
            <a:off x="6906083" y="4660863"/>
            <a:ext cx="385742" cy="388700"/>
            <a:chOff x="4063650" y="3462000"/>
            <a:chExt cx="312975" cy="315375"/>
          </a:xfrm>
        </p:grpSpPr>
        <p:sp>
          <p:nvSpPr>
            <p:cNvPr id="2453" name="Google Shape;2453;p2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5" name="Google Shape;2455;p24"/>
          <p:cNvGrpSpPr/>
          <p:nvPr/>
        </p:nvGrpSpPr>
        <p:grpSpPr>
          <a:xfrm rot="-5400000" flipH="1">
            <a:off x="8951133" y="2952901"/>
            <a:ext cx="385742" cy="388700"/>
            <a:chOff x="4063650" y="3462000"/>
            <a:chExt cx="312975" cy="315375"/>
          </a:xfrm>
        </p:grpSpPr>
        <p:sp>
          <p:nvSpPr>
            <p:cNvPr id="2456" name="Google Shape;2456;p2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24"/>
          <p:cNvGrpSpPr/>
          <p:nvPr/>
        </p:nvGrpSpPr>
        <p:grpSpPr>
          <a:xfrm rot="5400000">
            <a:off x="-176386" y="1592051"/>
            <a:ext cx="828086" cy="1373837"/>
            <a:chOff x="594925" y="3775150"/>
            <a:chExt cx="671875" cy="1114675"/>
          </a:xfrm>
        </p:grpSpPr>
        <p:sp>
          <p:nvSpPr>
            <p:cNvPr id="2459" name="Google Shape;2459;p24"/>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4"/>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4"/>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4"/>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4"/>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4"/>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5" name="Google Shape;2465;p24"/>
          <p:cNvSpPr/>
          <p:nvPr/>
        </p:nvSpPr>
        <p:spPr>
          <a:xfrm rot="5400000">
            <a:off x="-125671" y="204639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6" name="Google Shape;2466;p24"/>
          <p:cNvGrpSpPr/>
          <p:nvPr/>
        </p:nvGrpSpPr>
        <p:grpSpPr>
          <a:xfrm rot="5400000">
            <a:off x="1585475" y="4817988"/>
            <a:ext cx="385742" cy="388700"/>
            <a:chOff x="4063650" y="3462000"/>
            <a:chExt cx="312975" cy="315375"/>
          </a:xfrm>
        </p:grpSpPr>
        <p:sp>
          <p:nvSpPr>
            <p:cNvPr id="2467" name="Google Shape;2467;p2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24"/>
          <p:cNvGrpSpPr/>
          <p:nvPr/>
        </p:nvGrpSpPr>
        <p:grpSpPr>
          <a:xfrm rot="5400000">
            <a:off x="44800" y="3050788"/>
            <a:ext cx="385742" cy="388700"/>
            <a:chOff x="4063650" y="3462000"/>
            <a:chExt cx="312975" cy="315375"/>
          </a:xfrm>
        </p:grpSpPr>
        <p:sp>
          <p:nvSpPr>
            <p:cNvPr id="2470" name="Google Shape;2470;p2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24"/>
          <p:cNvSpPr/>
          <p:nvPr/>
        </p:nvSpPr>
        <p:spPr>
          <a:xfrm rot="10800000" flipH="1">
            <a:off x="1583988" y="4591366"/>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4"/>
          <p:cNvSpPr/>
          <p:nvPr/>
        </p:nvSpPr>
        <p:spPr>
          <a:xfrm rot="10800000" flipH="1">
            <a:off x="455791" y="400936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4"/>
          <p:cNvSpPr/>
          <p:nvPr/>
        </p:nvSpPr>
        <p:spPr>
          <a:xfrm rot="10800000" flipH="1">
            <a:off x="202401" y="3650616"/>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4"/>
          <p:cNvSpPr/>
          <p:nvPr/>
        </p:nvSpPr>
        <p:spPr>
          <a:xfrm rot="10800000" flipH="1">
            <a:off x="455791" y="274491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4"/>
          <p:cNvSpPr/>
          <p:nvPr/>
        </p:nvSpPr>
        <p:spPr>
          <a:xfrm rot="10800000" flipH="1">
            <a:off x="6627366" y="49533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4"/>
          <p:cNvSpPr/>
          <p:nvPr/>
        </p:nvSpPr>
        <p:spPr>
          <a:xfrm rot="10800000" flipH="1">
            <a:off x="8593428" y="33401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4"/>
          <p:cNvSpPr/>
          <p:nvPr/>
        </p:nvSpPr>
        <p:spPr>
          <a:xfrm rot="10800000" flipH="1">
            <a:off x="8807163" y="2920204"/>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4"/>
          <p:cNvSpPr txBox="1">
            <a:spLocks noGrp="1"/>
          </p:cNvSpPr>
          <p:nvPr>
            <p:ph type="subTitle" idx="1"/>
          </p:nvPr>
        </p:nvSpPr>
        <p:spPr>
          <a:xfrm>
            <a:off x="1780025" y="3181349"/>
            <a:ext cx="24327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480" name="Google Shape;2480;p24"/>
          <p:cNvSpPr txBox="1">
            <a:spLocks noGrp="1"/>
          </p:cNvSpPr>
          <p:nvPr>
            <p:ph type="subTitle" idx="2"/>
          </p:nvPr>
        </p:nvSpPr>
        <p:spPr>
          <a:xfrm>
            <a:off x="1780025" y="3700351"/>
            <a:ext cx="2432700" cy="57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1" name="Google Shape;2481;p24"/>
          <p:cNvSpPr txBox="1">
            <a:spLocks noGrp="1"/>
          </p:cNvSpPr>
          <p:nvPr>
            <p:ph type="subTitle" idx="3"/>
          </p:nvPr>
        </p:nvSpPr>
        <p:spPr>
          <a:xfrm>
            <a:off x="4931275" y="3700351"/>
            <a:ext cx="2432700" cy="57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2" name="Google Shape;2482;p24"/>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83" name="Google Shape;2483;p24"/>
          <p:cNvSpPr txBox="1">
            <a:spLocks noGrp="1"/>
          </p:cNvSpPr>
          <p:nvPr>
            <p:ph type="subTitle" idx="4"/>
          </p:nvPr>
        </p:nvSpPr>
        <p:spPr>
          <a:xfrm>
            <a:off x="4931275" y="3181349"/>
            <a:ext cx="24327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484" name="Google Shape;2484;p24"/>
          <p:cNvSpPr/>
          <p:nvPr/>
        </p:nvSpPr>
        <p:spPr>
          <a:xfrm rot="10800000" flipH="1">
            <a:off x="1972691" y="40498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4"/>
          <p:cNvSpPr/>
          <p:nvPr/>
        </p:nvSpPr>
        <p:spPr>
          <a:xfrm rot="10800000" flipH="1">
            <a:off x="6403253" y="2976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784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86"/>
        <p:cNvGrpSpPr/>
        <p:nvPr/>
      </p:nvGrpSpPr>
      <p:grpSpPr>
        <a:xfrm>
          <a:off x="0" y="0"/>
          <a:ext cx="0" cy="0"/>
          <a:chOff x="0" y="0"/>
          <a:chExt cx="0" cy="0"/>
        </a:xfrm>
      </p:grpSpPr>
      <p:sp>
        <p:nvSpPr>
          <p:cNvPr id="2487" name="Google Shape;2487;p25"/>
          <p:cNvSpPr/>
          <p:nvPr/>
        </p:nvSpPr>
        <p:spPr>
          <a:xfrm rot="-5400000">
            <a:off x="7470528" y="3465865"/>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5"/>
          <p:cNvSpPr/>
          <p:nvPr/>
        </p:nvSpPr>
        <p:spPr>
          <a:xfrm>
            <a:off x="8812053" y="343843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5"/>
          <p:cNvSpPr/>
          <p:nvPr/>
        </p:nvSpPr>
        <p:spPr>
          <a:xfrm>
            <a:off x="8248503" y="475548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5"/>
          <p:cNvSpPr/>
          <p:nvPr/>
        </p:nvSpPr>
        <p:spPr>
          <a:xfrm>
            <a:off x="7955534" y="4684551"/>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5"/>
          <p:cNvSpPr/>
          <p:nvPr/>
        </p:nvSpPr>
        <p:spPr>
          <a:xfrm rot="5400000">
            <a:off x="74503" y="-286155"/>
            <a:ext cx="1721133" cy="212270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2" name="Google Shape;2492;p25"/>
          <p:cNvGrpSpPr/>
          <p:nvPr/>
        </p:nvGrpSpPr>
        <p:grpSpPr>
          <a:xfrm>
            <a:off x="554176" y="4610082"/>
            <a:ext cx="385742" cy="388700"/>
            <a:chOff x="4063650" y="3462000"/>
            <a:chExt cx="312975" cy="315375"/>
          </a:xfrm>
        </p:grpSpPr>
        <p:sp>
          <p:nvSpPr>
            <p:cNvPr id="2493" name="Google Shape;2493;p2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5"/>
          <p:cNvGrpSpPr/>
          <p:nvPr/>
        </p:nvGrpSpPr>
        <p:grpSpPr>
          <a:xfrm rot="-5400000" flipH="1">
            <a:off x="-391032" y="4074517"/>
            <a:ext cx="849712" cy="817557"/>
            <a:chOff x="7622592" y="3261875"/>
            <a:chExt cx="954625" cy="918500"/>
          </a:xfrm>
        </p:grpSpPr>
        <p:sp>
          <p:nvSpPr>
            <p:cNvPr id="2496" name="Google Shape;2496;p25"/>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5"/>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25"/>
          <p:cNvGrpSpPr/>
          <p:nvPr/>
        </p:nvGrpSpPr>
        <p:grpSpPr>
          <a:xfrm rot="-4582405" flipH="1">
            <a:off x="8224966" y="-407522"/>
            <a:ext cx="1745628" cy="1759770"/>
            <a:chOff x="1538675" y="4123500"/>
            <a:chExt cx="1078850" cy="1087525"/>
          </a:xfrm>
        </p:grpSpPr>
        <p:sp>
          <p:nvSpPr>
            <p:cNvPr id="2499" name="Google Shape;2499;p25"/>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5"/>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5"/>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2" name="Google Shape;2502;p25"/>
          <p:cNvSpPr/>
          <p:nvPr/>
        </p:nvSpPr>
        <p:spPr>
          <a:xfrm rot="10800000">
            <a:off x="205115" y="3980402"/>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3" name="Google Shape;2503;p25"/>
          <p:cNvGrpSpPr/>
          <p:nvPr/>
        </p:nvGrpSpPr>
        <p:grpSpPr>
          <a:xfrm>
            <a:off x="-267381" y="3088118"/>
            <a:ext cx="840195" cy="775397"/>
            <a:chOff x="-148797" y="1986032"/>
            <a:chExt cx="840195" cy="775397"/>
          </a:xfrm>
        </p:grpSpPr>
        <p:grpSp>
          <p:nvGrpSpPr>
            <p:cNvPr id="2504" name="Google Shape;2504;p25"/>
            <p:cNvGrpSpPr/>
            <p:nvPr/>
          </p:nvGrpSpPr>
          <p:grpSpPr>
            <a:xfrm>
              <a:off x="-148797" y="1986032"/>
              <a:ext cx="840195" cy="775397"/>
              <a:chOff x="-148797" y="1986032"/>
              <a:chExt cx="840195" cy="775397"/>
            </a:xfrm>
          </p:grpSpPr>
          <p:sp>
            <p:nvSpPr>
              <p:cNvPr id="2505" name="Google Shape;2505;p2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5"/>
            <p:cNvGrpSpPr/>
            <p:nvPr/>
          </p:nvGrpSpPr>
          <p:grpSpPr>
            <a:xfrm>
              <a:off x="75610" y="2179473"/>
              <a:ext cx="391350" cy="388515"/>
              <a:chOff x="75610" y="2179473"/>
              <a:chExt cx="391350" cy="388515"/>
            </a:xfrm>
          </p:grpSpPr>
          <p:sp>
            <p:nvSpPr>
              <p:cNvPr id="2514" name="Google Shape;2514;p2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23" name="Google Shape;2523;p25"/>
          <p:cNvSpPr/>
          <p:nvPr/>
        </p:nvSpPr>
        <p:spPr>
          <a:xfrm rot="-9899983" flipH="1">
            <a:off x="-200024" y="587591"/>
            <a:ext cx="905054" cy="1411395"/>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4" name="Google Shape;2524;p25"/>
          <p:cNvGrpSpPr/>
          <p:nvPr/>
        </p:nvGrpSpPr>
        <p:grpSpPr>
          <a:xfrm rot="-5400000" flipH="1">
            <a:off x="-279202" y="138068"/>
            <a:ext cx="840195" cy="775397"/>
            <a:chOff x="-148797" y="1986032"/>
            <a:chExt cx="840195" cy="775397"/>
          </a:xfrm>
        </p:grpSpPr>
        <p:grpSp>
          <p:nvGrpSpPr>
            <p:cNvPr id="2525" name="Google Shape;2525;p25"/>
            <p:cNvGrpSpPr/>
            <p:nvPr/>
          </p:nvGrpSpPr>
          <p:grpSpPr>
            <a:xfrm>
              <a:off x="-148797" y="1986032"/>
              <a:ext cx="840195" cy="775397"/>
              <a:chOff x="-148797" y="1986032"/>
              <a:chExt cx="840195" cy="775397"/>
            </a:xfrm>
          </p:grpSpPr>
          <p:sp>
            <p:nvSpPr>
              <p:cNvPr id="2526" name="Google Shape;2526;p2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4" name="Google Shape;2534;p25"/>
            <p:cNvGrpSpPr/>
            <p:nvPr/>
          </p:nvGrpSpPr>
          <p:grpSpPr>
            <a:xfrm>
              <a:off x="75610" y="2179473"/>
              <a:ext cx="391350" cy="388515"/>
              <a:chOff x="75610" y="2179473"/>
              <a:chExt cx="391350" cy="388515"/>
            </a:xfrm>
          </p:grpSpPr>
          <p:sp>
            <p:nvSpPr>
              <p:cNvPr id="2535" name="Google Shape;2535;p2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44" name="Google Shape;2544;p25"/>
          <p:cNvGrpSpPr/>
          <p:nvPr/>
        </p:nvGrpSpPr>
        <p:grpSpPr>
          <a:xfrm rot="-5400000" flipH="1">
            <a:off x="8430793" y="4000004"/>
            <a:ext cx="849712" cy="817557"/>
            <a:chOff x="7622592" y="3261875"/>
            <a:chExt cx="954625" cy="918500"/>
          </a:xfrm>
        </p:grpSpPr>
        <p:sp>
          <p:nvSpPr>
            <p:cNvPr id="2545" name="Google Shape;2545;p25"/>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5"/>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7" name="Google Shape;2547;p25"/>
          <p:cNvSpPr txBox="1">
            <a:spLocks noGrp="1"/>
          </p:cNvSpPr>
          <p:nvPr>
            <p:ph type="body" idx="1"/>
          </p:nvPr>
        </p:nvSpPr>
        <p:spPr>
          <a:xfrm>
            <a:off x="862311" y="2176325"/>
            <a:ext cx="3443100" cy="16668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chemeClr val="lt2"/>
              </a:buClr>
              <a:buSzPts val="16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548" name="Google Shape;2548;p25"/>
          <p:cNvSpPr txBox="1">
            <a:spLocks noGrp="1"/>
          </p:cNvSpPr>
          <p:nvPr>
            <p:ph type="title"/>
          </p:nvPr>
        </p:nvSpPr>
        <p:spPr>
          <a:xfrm>
            <a:off x="1845900" y="445025"/>
            <a:ext cx="5452200" cy="1291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49" name="Google Shape;2549;p25"/>
          <p:cNvSpPr txBox="1">
            <a:spLocks noGrp="1"/>
          </p:cNvSpPr>
          <p:nvPr>
            <p:ph type="body" idx="2"/>
          </p:nvPr>
        </p:nvSpPr>
        <p:spPr>
          <a:xfrm>
            <a:off x="4838589" y="2176325"/>
            <a:ext cx="3443100" cy="16668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chemeClr val="lt2"/>
              </a:buClr>
              <a:buSzPts val="16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595791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50"/>
        <p:cNvGrpSpPr/>
        <p:nvPr/>
      </p:nvGrpSpPr>
      <p:grpSpPr>
        <a:xfrm>
          <a:off x="0" y="0"/>
          <a:ext cx="0" cy="0"/>
          <a:chOff x="0" y="0"/>
          <a:chExt cx="0" cy="0"/>
        </a:xfrm>
      </p:grpSpPr>
      <p:sp>
        <p:nvSpPr>
          <p:cNvPr id="2551" name="Google Shape;2551;p26"/>
          <p:cNvSpPr txBox="1">
            <a:spLocks noGrp="1"/>
          </p:cNvSpPr>
          <p:nvPr>
            <p:ph type="subTitle" idx="1"/>
          </p:nvPr>
        </p:nvSpPr>
        <p:spPr>
          <a:xfrm>
            <a:off x="1071043" y="1962150"/>
            <a:ext cx="23298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552" name="Google Shape;2552;p26"/>
          <p:cNvSpPr txBox="1">
            <a:spLocks noGrp="1"/>
          </p:cNvSpPr>
          <p:nvPr>
            <p:ph type="subTitle" idx="2"/>
          </p:nvPr>
        </p:nvSpPr>
        <p:spPr>
          <a:xfrm>
            <a:off x="1071043" y="2502075"/>
            <a:ext cx="23298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3" name="Google Shape;2553;p26"/>
          <p:cNvSpPr txBox="1">
            <a:spLocks noGrp="1"/>
          </p:cNvSpPr>
          <p:nvPr>
            <p:ph type="subTitle" idx="3"/>
          </p:nvPr>
        </p:nvSpPr>
        <p:spPr>
          <a:xfrm>
            <a:off x="3401012" y="2502075"/>
            <a:ext cx="23298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4" name="Google Shape;2554;p26"/>
          <p:cNvSpPr txBox="1">
            <a:spLocks noGrp="1"/>
          </p:cNvSpPr>
          <p:nvPr>
            <p:ph type="subTitle" idx="4"/>
          </p:nvPr>
        </p:nvSpPr>
        <p:spPr>
          <a:xfrm>
            <a:off x="5730981" y="2502075"/>
            <a:ext cx="23298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5" name="Google Shape;2555;p26"/>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56" name="Google Shape;2556;p26"/>
          <p:cNvSpPr txBox="1">
            <a:spLocks noGrp="1"/>
          </p:cNvSpPr>
          <p:nvPr>
            <p:ph type="subTitle" idx="5"/>
          </p:nvPr>
        </p:nvSpPr>
        <p:spPr>
          <a:xfrm>
            <a:off x="3407100" y="1962150"/>
            <a:ext cx="23298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557" name="Google Shape;2557;p26"/>
          <p:cNvSpPr txBox="1">
            <a:spLocks noGrp="1"/>
          </p:cNvSpPr>
          <p:nvPr>
            <p:ph type="subTitle" idx="6"/>
          </p:nvPr>
        </p:nvSpPr>
        <p:spPr>
          <a:xfrm>
            <a:off x="5743157" y="1962150"/>
            <a:ext cx="23298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558" name="Google Shape;2558;p26"/>
          <p:cNvSpPr/>
          <p:nvPr/>
        </p:nvSpPr>
        <p:spPr>
          <a:xfrm>
            <a:off x="-51291" y="2624150"/>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flipH="1">
            <a:off x="6305659" y="2700350"/>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26"/>
          <p:cNvGrpSpPr/>
          <p:nvPr/>
        </p:nvGrpSpPr>
        <p:grpSpPr>
          <a:xfrm flipH="1">
            <a:off x="8448638" y="1458252"/>
            <a:ext cx="878863" cy="1754800"/>
            <a:chOff x="2887325" y="3404475"/>
            <a:chExt cx="878775" cy="1745375"/>
          </a:xfrm>
        </p:grpSpPr>
        <p:sp>
          <p:nvSpPr>
            <p:cNvPr id="2561" name="Google Shape;2561;p26"/>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5" name="Google Shape;2575;p26"/>
          <p:cNvGrpSpPr/>
          <p:nvPr/>
        </p:nvGrpSpPr>
        <p:grpSpPr>
          <a:xfrm rot="2017846" flipH="1">
            <a:off x="8239125" y="2724572"/>
            <a:ext cx="868989" cy="1675399"/>
            <a:chOff x="4426575" y="3349850"/>
            <a:chExt cx="675575" cy="1302500"/>
          </a:xfrm>
        </p:grpSpPr>
        <p:sp>
          <p:nvSpPr>
            <p:cNvPr id="2576" name="Google Shape;2576;p26"/>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8" name="Google Shape;2578;p26"/>
            <p:cNvGrpSpPr/>
            <p:nvPr/>
          </p:nvGrpSpPr>
          <p:grpSpPr>
            <a:xfrm>
              <a:off x="4535700" y="3711450"/>
              <a:ext cx="336750" cy="940900"/>
              <a:chOff x="4535700" y="3711450"/>
              <a:chExt cx="336750" cy="940900"/>
            </a:xfrm>
          </p:grpSpPr>
          <p:sp>
            <p:nvSpPr>
              <p:cNvPr id="2579" name="Google Shape;2579;p26"/>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83" name="Google Shape;2583;p26"/>
          <p:cNvSpPr/>
          <p:nvPr/>
        </p:nvSpPr>
        <p:spPr>
          <a:xfrm rot="-4996397" flipH="1">
            <a:off x="-550599" y="2318350"/>
            <a:ext cx="1802891" cy="895683"/>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4" name="Google Shape;2584;p26"/>
          <p:cNvGrpSpPr/>
          <p:nvPr/>
        </p:nvGrpSpPr>
        <p:grpSpPr>
          <a:xfrm rot="-5400000" flipH="1">
            <a:off x="-478694" y="632271"/>
            <a:ext cx="1096317" cy="1105138"/>
            <a:chOff x="7917275" y="3034213"/>
            <a:chExt cx="891750" cy="898925"/>
          </a:xfrm>
        </p:grpSpPr>
        <p:sp>
          <p:nvSpPr>
            <p:cNvPr id="2585" name="Google Shape;2585;p26"/>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8" name="Google Shape;2588;p26"/>
          <p:cNvGrpSpPr/>
          <p:nvPr/>
        </p:nvGrpSpPr>
        <p:grpSpPr>
          <a:xfrm rot="-5400000" flipH="1">
            <a:off x="-406783" y="3082852"/>
            <a:ext cx="1173616" cy="1129204"/>
            <a:chOff x="7708200" y="3261875"/>
            <a:chExt cx="954625" cy="918500"/>
          </a:xfrm>
        </p:grpSpPr>
        <p:sp>
          <p:nvSpPr>
            <p:cNvPr id="2589" name="Google Shape;2589;p26"/>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1" name="Google Shape;2591;p26"/>
          <p:cNvGrpSpPr/>
          <p:nvPr/>
        </p:nvGrpSpPr>
        <p:grpSpPr>
          <a:xfrm rot="-5400000" flipH="1">
            <a:off x="-169266" y="3925834"/>
            <a:ext cx="1516741" cy="1347184"/>
            <a:chOff x="6901875" y="863900"/>
            <a:chExt cx="1680600" cy="1492725"/>
          </a:xfrm>
        </p:grpSpPr>
        <p:grpSp>
          <p:nvGrpSpPr>
            <p:cNvPr id="2592" name="Google Shape;2592;p26"/>
            <p:cNvGrpSpPr/>
            <p:nvPr/>
          </p:nvGrpSpPr>
          <p:grpSpPr>
            <a:xfrm>
              <a:off x="6901875" y="863900"/>
              <a:ext cx="1680600" cy="1492725"/>
              <a:chOff x="6901875" y="863900"/>
              <a:chExt cx="1680600" cy="1492725"/>
            </a:xfrm>
          </p:grpSpPr>
          <p:sp>
            <p:nvSpPr>
              <p:cNvPr id="2593" name="Google Shape;2593;p26"/>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1" name="Google Shape;2601;p26"/>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0" name="Google Shape;2610;p26"/>
          <p:cNvGrpSpPr/>
          <p:nvPr/>
        </p:nvGrpSpPr>
        <p:grpSpPr>
          <a:xfrm rot="4063717" flipH="1">
            <a:off x="8182040" y="401468"/>
            <a:ext cx="983169" cy="751599"/>
            <a:chOff x="7209350" y="2610250"/>
            <a:chExt cx="799775" cy="611400"/>
          </a:xfrm>
        </p:grpSpPr>
        <p:sp>
          <p:nvSpPr>
            <p:cNvPr id="2611" name="Google Shape;2611;p26"/>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8" name="Google Shape;2618;p26"/>
          <p:cNvGrpSpPr/>
          <p:nvPr/>
        </p:nvGrpSpPr>
        <p:grpSpPr>
          <a:xfrm flipH="1">
            <a:off x="7735224" y="3841064"/>
            <a:ext cx="1538859" cy="1516723"/>
            <a:chOff x="5463900" y="3448950"/>
            <a:chExt cx="1640575" cy="1616975"/>
          </a:xfrm>
        </p:grpSpPr>
        <p:sp>
          <p:nvSpPr>
            <p:cNvPr id="2619" name="Google Shape;2619;p26"/>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6"/>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6"/>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4" name="Google Shape;2644;p26"/>
          <p:cNvSpPr/>
          <p:nvPr/>
        </p:nvSpPr>
        <p:spPr>
          <a:xfrm rot="5553177" flipH="1">
            <a:off x="3312573" y="4012057"/>
            <a:ext cx="905073" cy="1411424"/>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5" name="Google Shape;2645;p26"/>
          <p:cNvGrpSpPr/>
          <p:nvPr/>
        </p:nvGrpSpPr>
        <p:grpSpPr>
          <a:xfrm flipH="1">
            <a:off x="2332557" y="4234252"/>
            <a:ext cx="1072213" cy="1064449"/>
            <a:chOff x="5397225" y="4249225"/>
            <a:chExt cx="869950" cy="863650"/>
          </a:xfrm>
        </p:grpSpPr>
        <p:sp>
          <p:nvSpPr>
            <p:cNvPr id="2646" name="Google Shape;2646;p26"/>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6"/>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6"/>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6"/>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6"/>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6"/>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9" name="Google Shape;2659;p26"/>
          <p:cNvGrpSpPr/>
          <p:nvPr/>
        </p:nvGrpSpPr>
        <p:grpSpPr>
          <a:xfrm>
            <a:off x="6785594" y="4030855"/>
            <a:ext cx="828086" cy="1373837"/>
            <a:chOff x="594925" y="3775150"/>
            <a:chExt cx="671875" cy="1114675"/>
          </a:xfrm>
        </p:grpSpPr>
        <p:sp>
          <p:nvSpPr>
            <p:cNvPr id="2660" name="Google Shape;2660;p26"/>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6" name="Google Shape;2666;p26"/>
          <p:cNvGrpSpPr/>
          <p:nvPr/>
        </p:nvGrpSpPr>
        <p:grpSpPr>
          <a:xfrm flipH="1">
            <a:off x="5564347" y="4523422"/>
            <a:ext cx="385742" cy="388700"/>
            <a:chOff x="4063650" y="3462000"/>
            <a:chExt cx="312975" cy="315375"/>
          </a:xfrm>
        </p:grpSpPr>
        <p:sp>
          <p:nvSpPr>
            <p:cNvPr id="2667" name="Google Shape;2667;p2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26"/>
          <p:cNvGrpSpPr/>
          <p:nvPr/>
        </p:nvGrpSpPr>
        <p:grpSpPr>
          <a:xfrm flipH="1">
            <a:off x="396222" y="247972"/>
            <a:ext cx="385742" cy="388700"/>
            <a:chOff x="4063650" y="3462000"/>
            <a:chExt cx="312975" cy="315375"/>
          </a:xfrm>
        </p:grpSpPr>
        <p:sp>
          <p:nvSpPr>
            <p:cNvPr id="2670" name="Google Shape;2670;p2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26"/>
          <p:cNvGrpSpPr/>
          <p:nvPr/>
        </p:nvGrpSpPr>
        <p:grpSpPr>
          <a:xfrm rot="5400000">
            <a:off x="6029985" y="4516469"/>
            <a:ext cx="849712" cy="817557"/>
            <a:chOff x="7622592" y="3261875"/>
            <a:chExt cx="954625" cy="918500"/>
          </a:xfrm>
        </p:grpSpPr>
        <p:sp>
          <p:nvSpPr>
            <p:cNvPr id="2673" name="Google Shape;2673;p26"/>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6"/>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5" name="Google Shape;2675;p26"/>
          <p:cNvSpPr/>
          <p:nvPr/>
        </p:nvSpPr>
        <p:spPr>
          <a:xfrm rot="10800000" flipH="1">
            <a:off x="8626252" y="15396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6"/>
          <p:cNvSpPr/>
          <p:nvPr/>
        </p:nvSpPr>
        <p:spPr>
          <a:xfrm rot="10800000" flipH="1">
            <a:off x="8001345" y="24797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6"/>
          <p:cNvSpPr/>
          <p:nvPr/>
        </p:nvSpPr>
        <p:spPr>
          <a:xfrm rot="10800000" flipH="1">
            <a:off x="8882427" y="3189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6"/>
          <p:cNvSpPr/>
          <p:nvPr/>
        </p:nvSpPr>
        <p:spPr>
          <a:xfrm rot="10800000" flipH="1">
            <a:off x="7613695" y="48897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6"/>
          <p:cNvSpPr/>
          <p:nvPr/>
        </p:nvSpPr>
        <p:spPr>
          <a:xfrm rot="10800000" flipH="1">
            <a:off x="5220789" y="45520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6"/>
          <p:cNvSpPr/>
          <p:nvPr/>
        </p:nvSpPr>
        <p:spPr>
          <a:xfrm rot="10800000" flipH="1">
            <a:off x="4832058" y="481886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6"/>
          <p:cNvSpPr/>
          <p:nvPr/>
        </p:nvSpPr>
        <p:spPr>
          <a:xfrm rot="10800000" flipH="1">
            <a:off x="175839" y="18916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6"/>
          <p:cNvSpPr/>
          <p:nvPr/>
        </p:nvSpPr>
        <p:spPr>
          <a:xfrm rot="10800000" flipH="1">
            <a:off x="702395" y="8479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6"/>
          <p:cNvSpPr/>
          <p:nvPr/>
        </p:nvSpPr>
        <p:spPr>
          <a:xfrm rot="10800000" flipH="1">
            <a:off x="132639" y="2360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254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684"/>
        <p:cNvGrpSpPr/>
        <p:nvPr/>
      </p:nvGrpSpPr>
      <p:grpSpPr>
        <a:xfrm>
          <a:off x="0" y="0"/>
          <a:ext cx="0" cy="0"/>
          <a:chOff x="0" y="0"/>
          <a:chExt cx="0" cy="0"/>
        </a:xfrm>
      </p:grpSpPr>
      <p:sp>
        <p:nvSpPr>
          <p:cNvPr id="2685" name="Google Shape;2685;p27"/>
          <p:cNvSpPr/>
          <p:nvPr/>
        </p:nvSpPr>
        <p:spPr>
          <a:xfrm rot="10800000" flipH="1">
            <a:off x="-60307" y="-53006"/>
            <a:ext cx="2432270" cy="2212052"/>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6" name="Google Shape;2686;p27"/>
          <p:cNvGrpSpPr/>
          <p:nvPr/>
        </p:nvGrpSpPr>
        <p:grpSpPr>
          <a:xfrm flipH="1">
            <a:off x="8433018" y="1325640"/>
            <a:ext cx="878863" cy="1754800"/>
            <a:chOff x="2887325" y="3404475"/>
            <a:chExt cx="878775" cy="1745375"/>
          </a:xfrm>
        </p:grpSpPr>
        <p:sp>
          <p:nvSpPr>
            <p:cNvPr id="2687" name="Google Shape;2687;p27"/>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7"/>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7"/>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7"/>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7"/>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7"/>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1" name="Google Shape;2701;p27"/>
          <p:cNvSpPr/>
          <p:nvPr/>
        </p:nvSpPr>
        <p:spPr>
          <a:xfrm rot="-5400000" flipH="1">
            <a:off x="7607070" y="28018"/>
            <a:ext cx="1647411" cy="1498506"/>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2" name="Google Shape;2702;p27"/>
          <p:cNvGrpSpPr/>
          <p:nvPr/>
        </p:nvGrpSpPr>
        <p:grpSpPr>
          <a:xfrm rot="10800000" flipH="1">
            <a:off x="-167881" y="2061354"/>
            <a:ext cx="878863" cy="1754800"/>
            <a:chOff x="2887325" y="3404475"/>
            <a:chExt cx="878775" cy="1745375"/>
          </a:xfrm>
        </p:grpSpPr>
        <p:sp>
          <p:nvSpPr>
            <p:cNvPr id="2703" name="Google Shape;2703;p27"/>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7"/>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7"/>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7"/>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7"/>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7"/>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7" name="Google Shape;2717;p27"/>
          <p:cNvGrpSpPr/>
          <p:nvPr/>
        </p:nvGrpSpPr>
        <p:grpSpPr>
          <a:xfrm rot="-8782154" flipH="1">
            <a:off x="51506" y="874435"/>
            <a:ext cx="868989" cy="1675399"/>
            <a:chOff x="4426575" y="3349850"/>
            <a:chExt cx="675575" cy="1302500"/>
          </a:xfrm>
        </p:grpSpPr>
        <p:sp>
          <p:nvSpPr>
            <p:cNvPr id="2718" name="Google Shape;2718;p27"/>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7"/>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0" name="Google Shape;2720;p27"/>
            <p:cNvGrpSpPr/>
            <p:nvPr/>
          </p:nvGrpSpPr>
          <p:grpSpPr>
            <a:xfrm>
              <a:off x="4535700" y="3711450"/>
              <a:ext cx="336750" cy="940900"/>
              <a:chOff x="4535700" y="3711450"/>
              <a:chExt cx="336750" cy="940900"/>
            </a:xfrm>
          </p:grpSpPr>
          <p:sp>
            <p:nvSpPr>
              <p:cNvPr id="2721" name="Google Shape;2721;p27"/>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25" name="Google Shape;2725;p27"/>
          <p:cNvGrpSpPr/>
          <p:nvPr/>
        </p:nvGrpSpPr>
        <p:grpSpPr>
          <a:xfrm rot="10800000">
            <a:off x="8224931" y="-147423"/>
            <a:ext cx="828086" cy="1373837"/>
            <a:chOff x="594925" y="3775150"/>
            <a:chExt cx="671875" cy="1114675"/>
          </a:xfrm>
        </p:grpSpPr>
        <p:sp>
          <p:nvSpPr>
            <p:cNvPr id="2726" name="Google Shape;2726;p27"/>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7"/>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7"/>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27"/>
          <p:cNvGrpSpPr/>
          <p:nvPr/>
        </p:nvGrpSpPr>
        <p:grpSpPr>
          <a:xfrm rot="-5400000">
            <a:off x="212164" y="4190642"/>
            <a:ext cx="849712" cy="817557"/>
            <a:chOff x="7622592" y="3261875"/>
            <a:chExt cx="954625" cy="918500"/>
          </a:xfrm>
        </p:grpSpPr>
        <p:sp>
          <p:nvSpPr>
            <p:cNvPr id="2733" name="Google Shape;2733;p27"/>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27"/>
          <p:cNvSpPr/>
          <p:nvPr/>
        </p:nvSpPr>
        <p:spPr>
          <a:xfrm flipH="1">
            <a:off x="438620" y="3640052"/>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flipH="1">
            <a:off x="1474995" y="31368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rot="10800000">
            <a:off x="8472092" y="2903274"/>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8" name="Google Shape;2738;p27"/>
          <p:cNvGrpSpPr/>
          <p:nvPr/>
        </p:nvGrpSpPr>
        <p:grpSpPr>
          <a:xfrm rot="10800000">
            <a:off x="7781789" y="154788"/>
            <a:ext cx="385742" cy="388700"/>
            <a:chOff x="4063650" y="3462000"/>
            <a:chExt cx="312975" cy="315375"/>
          </a:xfrm>
        </p:grpSpPr>
        <p:sp>
          <p:nvSpPr>
            <p:cNvPr id="2739" name="Google Shape;2739;p2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1" name="Google Shape;2741;p27"/>
          <p:cNvSpPr/>
          <p:nvPr/>
        </p:nvSpPr>
        <p:spPr>
          <a:xfrm>
            <a:off x="1216969" y="48280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a:off x="7352794" y="21892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rot="10800000">
            <a:off x="176226" y="41500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7"/>
          <p:cNvSpPr/>
          <p:nvPr/>
        </p:nvSpPr>
        <p:spPr>
          <a:xfrm rot="10800000">
            <a:off x="8118316" y="4008568"/>
            <a:ext cx="778500" cy="778500"/>
          </a:xfrm>
          <a:prstGeom prst="star32">
            <a:avLst>
              <a:gd name="adj" fmla="val 375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7"/>
          <p:cNvSpPr/>
          <p:nvPr/>
        </p:nvSpPr>
        <p:spPr>
          <a:xfrm flipH="1">
            <a:off x="6772037" y="2982748"/>
            <a:ext cx="2432270" cy="2212052"/>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6" name="Google Shape;2746;p27"/>
          <p:cNvGrpSpPr/>
          <p:nvPr/>
        </p:nvGrpSpPr>
        <p:grpSpPr>
          <a:xfrm rot="2017846" flipH="1">
            <a:off x="8223505" y="2591959"/>
            <a:ext cx="868989" cy="1675399"/>
            <a:chOff x="4426575" y="3349850"/>
            <a:chExt cx="675575" cy="1302500"/>
          </a:xfrm>
        </p:grpSpPr>
        <p:sp>
          <p:nvSpPr>
            <p:cNvPr id="2747" name="Google Shape;2747;p27"/>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9" name="Google Shape;2749;p27"/>
            <p:cNvGrpSpPr/>
            <p:nvPr/>
          </p:nvGrpSpPr>
          <p:grpSpPr>
            <a:xfrm>
              <a:off x="4535700" y="3711450"/>
              <a:ext cx="336750" cy="940900"/>
              <a:chOff x="4535700" y="3711450"/>
              <a:chExt cx="336750" cy="940900"/>
            </a:xfrm>
          </p:grpSpPr>
          <p:sp>
            <p:nvSpPr>
              <p:cNvPr id="2750" name="Google Shape;2750;p27"/>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7"/>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54" name="Google Shape;2754;p27"/>
          <p:cNvGrpSpPr/>
          <p:nvPr/>
        </p:nvGrpSpPr>
        <p:grpSpPr>
          <a:xfrm flipH="1">
            <a:off x="7719604" y="3708452"/>
            <a:ext cx="1538859" cy="1516723"/>
            <a:chOff x="5463900" y="3448950"/>
            <a:chExt cx="1640575" cy="1616975"/>
          </a:xfrm>
        </p:grpSpPr>
        <p:sp>
          <p:nvSpPr>
            <p:cNvPr id="2755" name="Google Shape;2755;p27"/>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7"/>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7"/>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7"/>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7"/>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7"/>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7"/>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0" name="Google Shape;2780;p27"/>
          <p:cNvSpPr/>
          <p:nvPr/>
        </p:nvSpPr>
        <p:spPr>
          <a:xfrm rot="10800000" flipH="1">
            <a:off x="8610632" y="14069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7"/>
          <p:cNvSpPr/>
          <p:nvPr/>
        </p:nvSpPr>
        <p:spPr>
          <a:xfrm rot="10800000" flipH="1">
            <a:off x="7598075" y="475718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a:off x="8896813" y="92074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rot="10800000">
            <a:off x="1474988" y="4686211"/>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txBox="1">
            <a:spLocks noGrp="1"/>
          </p:cNvSpPr>
          <p:nvPr>
            <p:ph type="subTitle" idx="1"/>
          </p:nvPr>
        </p:nvSpPr>
        <p:spPr>
          <a:xfrm>
            <a:off x="1545664" y="1692300"/>
            <a:ext cx="30261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85" name="Google Shape;2785;p27"/>
          <p:cNvSpPr txBox="1">
            <a:spLocks noGrp="1"/>
          </p:cNvSpPr>
          <p:nvPr>
            <p:ph type="subTitle" idx="2"/>
          </p:nvPr>
        </p:nvSpPr>
        <p:spPr>
          <a:xfrm>
            <a:off x="4572235" y="1692300"/>
            <a:ext cx="30261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86" name="Google Shape;2786;p27"/>
          <p:cNvSpPr txBox="1">
            <a:spLocks noGrp="1"/>
          </p:cNvSpPr>
          <p:nvPr>
            <p:ph type="subTitle" idx="3"/>
          </p:nvPr>
        </p:nvSpPr>
        <p:spPr>
          <a:xfrm>
            <a:off x="1545664" y="3105150"/>
            <a:ext cx="30261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87" name="Google Shape;2787;p27"/>
          <p:cNvSpPr txBox="1">
            <a:spLocks noGrp="1"/>
          </p:cNvSpPr>
          <p:nvPr>
            <p:ph type="subTitle" idx="4"/>
          </p:nvPr>
        </p:nvSpPr>
        <p:spPr>
          <a:xfrm>
            <a:off x="4572236" y="2135123"/>
            <a:ext cx="3026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8" name="Google Shape;2788;p27"/>
          <p:cNvSpPr txBox="1">
            <a:spLocks noGrp="1"/>
          </p:cNvSpPr>
          <p:nvPr>
            <p:ph type="subTitle" idx="5"/>
          </p:nvPr>
        </p:nvSpPr>
        <p:spPr>
          <a:xfrm>
            <a:off x="1545664" y="3547975"/>
            <a:ext cx="3026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9" name="Google Shape;2789;p27"/>
          <p:cNvSpPr txBox="1">
            <a:spLocks noGrp="1"/>
          </p:cNvSpPr>
          <p:nvPr>
            <p:ph type="subTitle" idx="6"/>
          </p:nvPr>
        </p:nvSpPr>
        <p:spPr>
          <a:xfrm>
            <a:off x="4572236" y="3547975"/>
            <a:ext cx="3026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90" name="Google Shape;2790;p27"/>
          <p:cNvSpPr txBox="1">
            <a:spLocks noGrp="1"/>
          </p:cNvSpPr>
          <p:nvPr>
            <p:ph type="subTitle" idx="7"/>
          </p:nvPr>
        </p:nvSpPr>
        <p:spPr>
          <a:xfrm>
            <a:off x="1545664" y="2135123"/>
            <a:ext cx="3026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91" name="Google Shape;2791;p27"/>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92" name="Google Shape;2792;p27"/>
          <p:cNvSpPr txBox="1">
            <a:spLocks noGrp="1"/>
          </p:cNvSpPr>
          <p:nvPr>
            <p:ph type="subTitle" idx="8"/>
          </p:nvPr>
        </p:nvSpPr>
        <p:spPr>
          <a:xfrm>
            <a:off x="4572235" y="3105150"/>
            <a:ext cx="30261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04050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793"/>
        <p:cNvGrpSpPr/>
        <p:nvPr/>
      </p:nvGrpSpPr>
      <p:grpSpPr>
        <a:xfrm>
          <a:off x="0" y="0"/>
          <a:ext cx="0" cy="0"/>
          <a:chOff x="0" y="0"/>
          <a:chExt cx="0" cy="0"/>
        </a:xfrm>
      </p:grpSpPr>
      <p:sp>
        <p:nvSpPr>
          <p:cNvPr id="2794" name="Google Shape;2794;p28"/>
          <p:cNvSpPr/>
          <p:nvPr/>
        </p:nvSpPr>
        <p:spPr>
          <a:xfrm rot="-7584468" flipH="1">
            <a:off x="7408232" y="4018285"/>
            <a:ext cx="843619" cy="1410489"/>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5" name="Google Shape;2795;p28"/>
          <p:cNvGrpSpPr/>
          <p:nvPr/>
        </p:nvGrpSpPr>
        <p:grpSpPr>
          <a:xfrm rot="-8289711" flipH="1">
            <a:off x="8004539" y="3950664"/>
            <a:ext cx="1168482" cy="1210460"/>
            <a:chOff x="2151745" y="6047399"/>
            <a:chExt cx="1168532" cy="1210512"/>
          </a:xfrm>
        </p:grpSpPr>
        <p:grpSp>
          <p:nvGrpSpPr>
            <p:cNvPr id="2796" name="Google Shape;2796;p28"/>
            <p:cNvGrpSpPr/>
            <p:nvPr/>
          </p:nvGrpSpPr>
          <p:grpSpPr>
            <a:xfrm>
              <a:off x="2612823" y="6047399"/>
              <a:ext cx="707455" cy="637326"/>
              <a:chOff x="2873600" y="3971025"/>
              <a:chExt cx="574000" cy="517100"/>
            </a:xfrm>
          </p:grpSpPr>
          <p:sp>
            <p:nvSpPr>
              <p:cNvPr id="2797" name="Google Shape;2797;p28"/>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8"/>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8"/>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0" name="Google Shape;2800;p28"/>
            <p:cNvGrpSpPr/>
            <p:nvPr/>
          </p:nvGrpSpPr>
          <p:grpSpPr>
            <a:xfrm>
              <a:off x="2151745" y="6356615"/>
              <a:ext cx="919784" cy="901296"/>
              <a:chOff x="2468375" y="4237975"/>
              <a:chExt cx="746275" cy="731275"/>
            </a:xfrm>
          </p:grpSpPr>
          <p:sp>
            <p:nvSpPr>
              <p:cNvPr id="2801" name="Google Shape;2801;p28"/>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8"/>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03" name="Google Shape;2803;p28"/>
          <p:cNvSpPr/>
          <p:nvPr/>
        </p:nvSpPr>
        <p:spPr>
          <a:xfrm rot="-5400000" flipH="1">
            <a:off x="7169505" y="48642"/>
            <a:ext cx="2114414" cy="191757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4" name="Google Shape;2804;p28"/>
          <p:cNvGrpSpPr/>
          <p:nvPr/>
        </p:nvGrpSpPr>
        <p:grpSpPr>
          <a:xfrm rot="10800000" flipH="1">
            <a:off x="8211065" y="609012"/>
            <a:ext cx="817548" cy="1371218"/>
            <a:chOff x="6335800" y="3943700"/>
            <a:chExt cx="663325" cy="1112550"/>
          </a:xfrm>
        </p:grpSpPr>
        <p:sp>
          <p:nvSpPr>
            <p:cNvPr id="2805" name="Google Shape;2805;p28"/>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8"/>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8"/>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8"/>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8"/>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8"/>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1" name="Google Shape;2811;p28"/>
          <p:cNvSpPr/>
          <p:nvPr/>
        </p:nvSpPr>
        <p:spPr>
          <a:xfrm flipH="1">
            <a:off x="6799607" y="48954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8"/>
          <p:cNvSpPr/>
          <p:nvPr/>
        </p:nvSpPr>
        <p:spPr>
          <a:xfrm flipH="1">
            <a:off x="8851207" y="36840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8"/>
          <p:cNvSpPr/>
          <p:nvPr/>
        </p:nvSpPr>
        <p:spPr>
          <a:xfrm flipH="1">
            <a:off x="8584578" y="343340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8"/>
          <p:cNvSpPr/>
          <p:nvPr/>
        </p:nvSpPr>
        <p:spPr>
          <a:xfrm flipH="1">
            <a:off x="8851207" y="20485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8"/>
          <p:cNvSpPr/>
          <p:nvPr/>
        </p:nvSpPr>
        <p:spPr>
          <a:xfrm flipH="1">
            <a:off x="7239078" y="3451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flipH="1">
            <a:off x="6947532" y="1271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rot="5400000" flipH="1">
            <a:off x="-218100" y="2855195"/>
            <a:ext cx="2505426" cy="227252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8" name="Google Shape;2818;p28"/>
          <p:cNvGrpSpPr/>
          <p:nvPr/>
        </p:nvGrpSpPr>
        <p:grpSpPr>
          <a:xfrm rot="-961229" flipH="1">
            <a:off x="-355679" y="3483126"/>
            <a:ext cx="970104" cy="1870349"/>
            <a:chOff x="4426575" y="3349850"/>
            <a:chExt cx="675575" cy="1302500"/>
          </a:xfrm>
        </p:grpSpPr>
        <p:sp>
          <p:nvSpPr>
            <p:cNvPr id="2819" name="Google Shape;2819;p28"/>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1" name="Google Shape;2821;p28"/>
            <p:cNvGrpSpPr/>
            <p:nvPr/>
          </p:nvGrpSpPr>
          <p:grpSpPr>
            <a:xfrm>
              <a:off x="4535700" y="3711450"/>
              <a:ext cx="336750" cy="940900"/>
              <a:chOff x="4535700" y="3711450"/>
              <a:chExt cx="336750" cy="940900"/>
            </a:xfrm>
          </p:grpSpPr>
          <p:sp>
            <p:nvSpPr>
              <p:cNvPr id="2822" name="Google Shape;2822;p28"/>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26" name="Google Shape;2826;p28"/>
          <p:cNvGrpSpPr/>
          <p:nvPr/>
        </p:nvGrpSpPr>
        <p:grpSpPr>
          <a:xfrm rot="1519415">
            <a:off x="62774" y="3850467"/>
            <a:ext cx="790669" cy="1524400"/>
            <a:chOff x="4426575" y="3349850"/>
            <a:chExt cx="675575" cy="1302500"/>
          </a:xfrm>
        </p:grpSpPr>
        <p:sp>
          <p:nvSpPr>
            <p:cNvPr id="2827" name="Google Shape;2827;p28"/>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9" name="Google Shape;2829;p28"/>
            <p:cNvGrpSpPr/>
            <p:nvPr/>
          </p:nvGrpSpPr>
          <p:grpSpPr>
            <a:xfrm>
              <a:off x="4535700" y="3711450"/>
              <a:ext cx="336750" cy="940900"/>
              <a:chOff x="4535700" y="3711450"/>
              <a:chExt cx="336750" cy="940900"/>
            </a:xfrm>
          </p:grpSpPr>
          <p:sp>
            <p:nvSpPr>
              <p:cNvPr id="2830" name="Google Shape;2830;p28"/>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34" name="Google Shape;2834;p28"/>
          <p:cNvSpPr/>
          <p:nvPr/>
        </p:nvSpPr>
        <p:spPr>
          <a:xfrm flipH="1">
            <a:off x="853686" y="470661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flipH="1">
            <a:off x="1227061" y="4968861"/>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rot="6971610" flipH="1">
            <a:off x="-650485" y="76269"/>
            <a:ext cx="1466511" cy="728568"/>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7" name="Google Shape;2837;p28"/>
          <p:cNvGrpSpPr/>
          <p:nvPr/>
        </p:nvGrpSpPr>
        <p:grpSpPr>
          <a:xfrm rot="10800000" flipH="1">
            <a:off x="69638" y="-189223"/>
            <a:ext cx="878775" cy="1745375"/>
            <a:chOff x="2887325" y="3404475"/>
            <a:chExt cx="878775" cy="1745375"/>
          </a:xfrm>
        </p:grpSpPr>
        <p:sp>
          <p:nvSpPr>
            <p:cNvPr id="2838" name="Google Shape;2838;p28"/>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2" name="Google Shape;2852;p28"/>
          <p:cNvSpPr/>
          <p:nvPr/>
        </p:nvSpPr>
        <p:spPr>
          <a:xfrm rot="10800000" flipH="1">
            <a:off x="398066" y="184799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rot="10800000" flipH="1">
            <a:off x="510109" y="232212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rot="10800000" flipH="1">
            <a:off x="948434" y="13906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rot="10800000" flipH="1">
            <a:off x="175216" y="284377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txBox="1">
            <a:spLocks noGrp="1"/>
          </p:cNvSpPr>
          <p:nvPr>
            <p:ph type="subTitle" idx="1"/>
          </p:nvPr>
        </p:nvSpPr>
        <p:spPr>
          <a:xfrm>
            <a:off x="2084486" y="2019350"/>
            <a:ext cx="2334000" cy="44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57" name="Google Shape;2857;p28"/>
          <p:cNvSpPr txBox="1">
            <a:spLocks noGrp="1"/>
          </p:cNvSpPr>
          <p:nvPr>
            <p:ph type="subTitle" idx="2"/>
          </p:nvPr>
        </p:nvSpPr>
        <p:spPr>
          <a:xfrm>
            <a:off x="4725508" y="2019350"/>
            <a:ext cx="2334000" cy="44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58" name="Google Shape;2858;p28"/>
          <p:cNvSpPr txBox="1">
            <a:spLocks noGrp="1"/>
          </p:cNvSpPr>
          <p:nvPr>
            <p:ph type="subTitle" idx="3"/>
          </p:nvPr>
        </p:nvSpPr>
        <p:spPr>
          <a:xfrm>
            <a:off x="763975" y="3358200"/>
            <a:ext cx="2334000" cy="44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59" name="Google Shape;2859;p28"/>
          <p:cNvSpPr txBox="1">
            <a:spLocks noGrp="1"/>
          </p:cNvSpPr>
          <p:nvPr>
            <p:ph type="subTitle" idx="4"/>
          </p:nvPr>
        </p:nvSpPr>
        <p:spPr>
          <a:xfrm>
            <a:off x="2087600" y="1504938"/>
            <a:ext cx="23340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0" name="Google Shape;2860;p28"/>
          <p:cNvSpPr txBox="1">
            <a:spLocks noGrp="1"/>
          </p:cNvSpPr>
          <p:nvPr>
            <p:ph type="subTitle" idx="5"/>
          </p:nvPr>
        </p:nvSpPr>
        <p:spPr>
          <a:xfrm>
            <a:off x="4726550" y="1504938"/>
            <a:ext cx="23340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1" name="Google Shape;2861;p28"/>
          <p:cNvSpPr txBox="1">
            <a:spLocks noGrp="1"/>
          </p:cNvSpPr>
          <p:nvPr>
            <p:ph type="subTitle" idx="6"/>
          </p:nvPr>
        </p:nvSpPr>
        <p:spPr>
          <a:xfrm>
            <a:off x="768125" y="2843781"/>
            <a:ext cx="23340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2" name="Google Shape;2862;p28"/>
          <p:cNvSpPr txBox="1">
            <a:spLocks noGrp="1"/>
          </p:cNvSpPr>
          <p:nvPr>
            <p:ph type="subTitle" idx="7"/>
          </p:nvPr>
        </p:nvSpPr>
        <p:spPr>
          <a:xfrm>
            <a:off x="3407075" y="2843781"/>
            <a:ext cx="23340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3" name="Google Shape;2863;p28"/>
          <p:cNvSpPr txBox="1">
            <a:spLocks noGrp="1"/>
          </p:cNvSpPr>
          <p:nvPr>
            <p:ph type="subTitle" idx="8"/>
          </p:nvPr>
        </p:nvSpPr>
        <p:spPr>
          <a:xfrm>
            <a:off x="6046025" y="2843800"/>
            <a:ext cx="23340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4" name="Google Shape;2864;p28"/>
          <p:cNvSpPr txBox="1">
            <a:spLocks noGrp="1"/>
          </p:cNvSpPr>
          <p:nvPr>
            <p:ph type="subTitle" idx="9"/>
          </p:nvPr>
        </p:nvSpPr>
        <p:spPr>
          <a:xfrm>
            <a:off x="3404997" y="3358200"/>
            <a:ext cx="2334000" cy="44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65" name="Google Shape;2865;p28"/>
          <p:cNvSpPr txBox="1">
            <a:spLocks noGrp="1"/>
          </p:cNvSpPr>
          <p:nvPr>
            <p:ph type="subTitle" idx="13"/>
          </p:nvPr>
        </p:nvSpPr>
        <p:spPr>
          <a:xfrm>
            <a:off x="6046019" y="3358200"/>
            <a:ext cx="2334000" cy="44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66" name="Google Shape;2866;p28"/>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75605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67"/>
        <p:cNvGrpSpPr/>
        <p:nvPr/>
      </p:nvGrpSpPr>
      <p:grpSpPr>
        <a:xfrm>
          <a:off x="0" y="0"/>
          <a:ext cx="0" cy="0"/>
          <a:chOff x="0" y="0"/>
          <a:chExt cx="0" cy="0"/>
        </a:xfrm>
      </p:grpSpPr>
      <p:sp>
        <p:nvSpPr>
          <p:cNvPr id="2868" name="Google Shape;2868;p29"/>
          <p:cNvSpPr txBox="1">
            <a:spLocks noGrp="1"/>
          </p:cNvSpPr>
          <p:nvPr>
            <p:ph type="subTitle" idx="1"/>
          </p:nvPr>
        </p:nvSpPr>
        <p:spPr>
          <a:xfrm>
            <a:off x="1068775" y="1638350"/>
            <a:ext cx="2334000" cy="44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69" name="Google Shape;2869;p29"/>
          <p:cNvSpPr txBox="1">
            <a:spLocks noGrp="1"/>
          </p:cNvSpPr>
          <p:nvPr>
            <p:ph type="subTitle" idx="2"/>
          </p:nvPr>
        </p:nvSpPr>
        <p:spPr>
          <a:xfrm>
            <a:off x="3407175" y="1638350"/>
            <a:ext cx="2334000" cy="44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70" name="Google Shape;2870;p29"/>
          <p:cNvSpPr txBox="1">
            <a:spLocks noGrp="1"/>
          </p:cNvSpPr>
          <p:nvPr>
            <p:ph type="subTitle" idx="3"/>
          </p:nvPr>
        </p:nvSpPr>
        <p:spPr>
          <a:xfrm>
            <a:off x="5741219" y="1638350"/>
            <a:ext cx="2334000" cy="44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71" name="Google Shape;2871;p29"/>
          <p:cNvSpPr txBox="1">
            <a:spLocks noGrp="1"/>
          </p:cNvSpPr>
          <p:nvPr>
            <p:ph type="subTitle" idx="4"/>
          </p:nvPr>
        </p:nvSpPr>
        <p:spPr>
          <a:xfrm>
            <a:off x="1068775" y="3129600"/>
            <a:ext cx="2334000" cy="44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72" name="Google Shape;2872;p29"/>
          <p:cNvSpPr txBox="1">
            <a:spLocks noGrp="1"/>
          </p:cNvSpPr>
          <p:nvPr>
            <p:ph type="subTitle" idx="5"/>
          </p:nvPr>
        </p:nvSpPr>
        <p:spPr>
          <a:xfrm>
            <a:off x="1072925" y="2000238"/>
            <a:ext cx="2334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3" name="Google Shape;2873;p29"/>
          <p:cNvSpPr txBox="1">
            <a:spLocks noGrp="1"/>
          </p:cNvSpPr>
          <p:nvPr>
            <p:ph type="subTitle" idx="6"/>
          </p:nvPr>
        </p:nvSpPr>
        <p:spPr>
          <a:xfrm>
            <a:off x="3407173" y="2000238"/>
            <a:ext cx="2334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4" name="Google Shape;2874;p29"/>
          <p:cNvSpPr txBox="1">
            <a:spLocks noGrp="1"/>
          </p:cNvSpPr>
          <p:nvPr>
            <p:ph type="subTitle" idx="7"/>
          </p:nvPr>
        </p:nvSpPr>
        <p:spPr>
          <a:xfrm>
            <a:off x="1072925" y="3491481"/>
            <a:ext cx="2334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5" name="Google Shape;2875;p29"/>
          <p:cNvSpPr txBox="1">
            <a:spLocks noGrp="1"/>
          </p:cNvSpPr>
          <p:nvPr>
            <p:ph type="subTitle" idx="8"/>
          </p:nvPr>
        </p:nvSpPr>
        <p:spPr>
          <a:xfrm>
            <a:off x="3407075" y="3491481"/>
            <a:ext cx="2334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6" name="Google Shape;2876;p29"/>
          <p:cNvSpPr txBox="1">
            <a:spLocks noGrp="1"/>
          </p:cNvSpPr>
          <p:nvPr>
            <p:ph type="subTitle" idx="9"/>
          </p:nvPr>
        </p:nvSpPr>
        <p:spPr>
          <a:xfrm>
            <a:off x="5741225" y="2000244"/>
            <a:ext cx="2334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7" name="Google Shape;2877;p29"/>
          <p:cNvSpPr txBox="1">
            <a:spLocks noGrp="1"/>
          </p:cNvSpPr>
          <p:nvPr>
            <p:ph type="subTitle" idx="13"/>
          </p:nvPr>
        </p:nvSpPr>
        <p:spPr>
          <a:xfrm>
            <a:off x="5741225" y="3491500"/>
            <a:ext cx="2334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8" name="Google Shape;2878;p29"/>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879" name="Google Shape;2879;p29"/>
          <p:cNvSpPr txBox="1">
            <a:spLocks noGrp="1"/>
          </p:cNvSpPr>
          <p:nvPr>
            <p:ph type="subTitle" idx="14"/>
          </p:nvPr>
        </p:nvSpPr>
        <p:spPr>
          <a:xfrm>
            <a:off x="3407175" y="3129600"/>
            <a:ext cx="2334000" cy="44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80" name="Google Shape;2880;p29"/>
          <p:cNvSpPr txBox="1">
            <a:spLocks noGrp="1"/>
          </p:cNvSpPr>
          <p:nvPr>
            <p:ph type="subTitle" idx="15"/>
          </p:nvPr>
        </p:nvSpPr>
        <p:spPr>
          <a:xfrm>
            <a:off x="5741219" y="3129600"/>
            <a:ext cx="2334000" cy="44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81" name="Google Shape;2881;p29"/>
          <p:cNvSpPr/>
          <p:nvPr/>
        </p:nvSpPr>
        <p:spPr>
          <a:xfrm rot="-5400000">
            <a:off x="-86811" y="-209063"/>
            <a:ext cx="1903471" cy="2040282"/>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2" name="Google Shape;2882;p29"/>
          <p:cNvGrpSpPr/>
          <p:nvPr/>
        </p:nvGrpSpPr>
        <p:grpSpPr>
          <a:xfrm rot="5400000">
            <a:off x="-145285" y="-108588"/>
            <a:ext cx="828086" cy="1373837"/>
            <a:chOff x="594925" y="3775150"/>
            <a:chExt cx="671875" cy="1114675"/>
          </a:xfrm>
        </p:grpSpPr>
        <p:sp>
          <p:nvSpPr>
            <p:cNvPr id="2883" name="Google Shape;2883;p29"/>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9"/>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9"/>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9"/>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9"/>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9"/>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9" name="Google Shape;2889;p29"/>
          <p:cNvSpPr/>
          <p:nvPr/>
        </p:nvSpPr>
        <p:spPr>
          <a:xfrm>
            <a:off x="1349220" y="4750262"/>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0" name="Google Shape;2890;p29"/>
          <p:cNvGrpSpPr/>
          <p:nvPr/>
        </p:nvGrpSpPr>
        <p:grpSpPr>
          <a:xfrm>
            <a:off x="177005" y="3240754"/>
            <a:ext cx="385742" cy="388700"/>
            <a:chOff x="4063650" y="3462000"/>
            <a:chExt cx="312975" cy="315375"/>
          </a:xfrm>
        </p:grpSpPr>
        <p:sp>
          <p:nvSpPr>
            <p:cNvPr id="2891" name="Google Shape;2891;p2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3" name="Google Shape;2893;p29"/>
          <p:cNvSpPr/>
          <p:nvPr/>
        </p:nvSpPr>
        <p:spPr>
          <a:xfrm rot="5400000">
            <a:off x="-94571" y="345758"/>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4" name="Google Shape;2894;p29"/>
          <p:cNvGrpSpPr/>
          <p:nvPr/>
        </p:nvGrpSpPr>
        <p:grpSpPr>
          <a:xfrm rot="5400000">
            <a:off x="-109881" y="-590495"/>
            <a:ext cx="1461764" cy="1443748"/>
            <a:chOff x="586528" y="5232697"/>
            <a:chExt cx="1461764" cy="1443748"/>
          </a:xfrm>
        </p:grpSpPr>
        <p:sp>
          <p:nvSpPr>
            <p:cNvPr id="2895" name="Google Shape;2895;p29"/>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6" name="Google Shape;2896;p29"/>
            <p:cNvGrpSpPr/>
            <p:nvPr/>
          </p:nvGrpSpPr>
          <p:grpSpPr>
            <a:xfrm rot="1601043">
              <a:off x="738981" y="5514119"/>
              <a:ext cx="1156858" cy="953337"/>
              <a:chOff x="2135200" y="3484475"/>
              <a:chExt cx="852775" cy="702750"/>
            </a:xfrm>
          </p:grpSpPr>
          <p:sp>
            <p:nvSpPr>
              <p:cNvPr id="2897" name="Google Shape;2897;p29"/>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9"/>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9"/>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9"/>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9"/>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9"/>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9"/>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9"/>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9"/>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9"/>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9"/>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9"/>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9"/>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0" name="Google Shape;2910;p29"/>
          <p:cNvGrpSpPr/>
          <p:nvPr/>
        </p:nvGrpSpPr>
        <p:grpSpPr>
          <a:xfrm rot="-5400000" flipH="1">
            <a:off x="-387428" y="1561714"/>
            <a:ext cx="849712" cy="817557"/>
            <a:chOff x="7622592" y="3261875"/>
            <a:chExt cx="954625" cy="918500"/>
          </a:xfrm>
        </p:grpSpPr>
        <p:sp>
          <p:nvSpPr>
            <p:cNvPr id="2911" name="Google Shape;2911;p29"/>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9"/>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3" name="Google Shape;2913;p29"/>
          <p:cNvGrpSpPr/>
          <p:nvPr/>
        </p:nvGrpSpPr>
        <p:grpSpPr>
          <a:xfrm rot="-817595">
            <a:off x="-731540" y="3860585"/>
            <a:ext cx="1745628" cy="1759770"/>
            <a:chOff x="1538675" y="4123500"/>
            <a:chExt cx="1078850" cy="1087525"/>
          </a:xfrm>
        </p:grpSpPr>
        <p:sp>
          <p:nvSpPr>
            <p:cNvPr id="2914" name="Google Shape;2914;p29"/>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9"/>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9"/>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7" name="Google Shape;2917;p29"/>
          <p:cNvSpPr/>
          <p:nvPr/>
        </p:nvSpPr>
        <p:spPr>
          <a:xfrm rot="10800000">
            <a:off x="97144" y="277067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9"/>
          <p:cNvSpPr/>
          <p:nvPr/>
        </p:nvSpPr>
        <p:spPr>
          <a:xfrm rot="10800000">
            <a:off x="351469" y="263579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9"/>
          <p:cNvSpPr/>
          <p:nvPr/>
        </p:nvSpPr>
        <p:spPr>
          <a:xfrm rot="5400000">
            <a:off x="7307551" y="3332397"/>
            <a:ext cx="1903471" cy="2040282"/>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0" name="Google Shape;2920;p29"/>
          <p:cNvGrpSpPr/>
          <p:nvPr/>
        </p:nvGrpSpPr>
        <p:grpSpPr>
          <a:xfrm rot="-5400000">
            <a:off x="8441410" y="3898368"/>
            <a:ext cx="828086" cy="1373837"/>
            <a:chOff x="594925" y="3775150"/>
            <a:chExt cx="671875" cy="1114675"/>
          </a:xfrm>
        </p:grpSpPr>
        <p:sp>
          <p:nvSpPr>
            <p:cNvPr id="2921" name="Google Shape;2921;p29"/>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9"/>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9"/>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9"/>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9"/>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9"/>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7" name="Google Shape;2927;p29"/>
          <p:cNvSpPr/>
          <p:nvPr/>
        </p:nvSpPr>
        <p:spPr>
          <a:xfrm rot="10800000">
            <a:off x="7980037" y="223387"/>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8" name="Google Shape;2928;p29"/>
          <p:cNvGrpSpPr/>
          <p:nvPr/>
        </p:nvGrpSpPr>
        <p:grpSpPr>
          <a:xfrm rot="10800000">
            <a:off x="8561464" y="1534163"/>
            <a:ext cx="385742" cy="388700"/>
            <a:chOff x="4063650" y="3462000"/>
            <a:chExt cx="312975" cy="315375"/>
          </a:xfrm>
        </p:grpSpPr>
        <p:sp>
          <p:nvSpPr>
            <p:cNvPr id="2929" name="Google Shape;2929;p2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29"/>
          <p:cNvSpPr/>
          <p:nvPr/>
        </p:nvSpPr>
        <p:spPr>
          <a:xfrm rot="-5400000">
            <a:off x="8635409" y="3905870"/>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2" name="Google Shape;2932;p29"/>
          <p:cNvGrpSpPr/>
          <p:nvPr/>
        </p:nvGrpSpPr>
        <p:grpSpPr>
          <a:xfrm rot="-5400000">
            <a:off x="7772328" y="4310364"/>
            <a:ext cx="1461764" cy="1443748"/>
            <a:chOff x="586528" y="5232697"/>
            <a:chExt cx="1461764" cy="1443748"/>
          </a:xfrm>
        </p:grpSpPr>
        <p:sp>
          <p:nvSpPr>
            <p:cNvPr id="2933" name="Google Shape;2933;p29"/>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4" name="Google Shape;2934;p29"/>
            <p:cNvGrpSpPr/>
            <p:nvPr/>
          </p:nvGrpSpPr>
          <p:grpSpPr>
            <a:xfrm rot="1601043">
              <a:off x="738981" y="5514119"/>
              <a:ext cx="1156858" cy="953337"/>
              <a:chOff x="2135200" y="3484475"/>
              <a:chExt cx="852775" cy="702750"/>
            </a:xfrm>
          </p:grpSpPr>
          <p:sp>
            <p:nvSpPr>
              <p:cNvPr id="2935" name="Google Shape;2935;p29"/>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9"/>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9"/>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9"/>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9"/>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9"/>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9"/>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9"/>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9"/>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9"/>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9"/>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9"/>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9"/>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8" name="Google Shape;2948;p29"/>
          <p:cNvGrpSpPr/>
          <p:nvPr/>
        </p:nvGrpSpPr>
        <p:grpSpPr>
          <a:xfrm rot="5400000" flipH="1">
            <a:off x="8661927" y="2784346"/>
            <a:ext cx="849712" cy="817557"/>
            <a:chOff x="7622592" y="3261875"/>
            <a:chExt cx="954625" cy="918500"/>
          </a:xfrm>
        </p:grpSpPr>
        <p:sp>
          <p:nvSpPr>
            <p:cNvPr id="2949" name="Google Shape;2949;p29"/>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9"/>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1" name="Google Shape;2951;p29"/>
          <p:cNvGrpSpPr/>
          <p:nvPr/>
        </p:nvGrpSpPr>
        <p:grpSpPr>
          <a:xfrm rot="9982405">
            <a:off x="8351248" y="-380538"/>
            <a:ext cx="1745628" cy="1759770"/>
            <a:chOff x="1538675" y="4123500"/>
            <a:chExt cx="1078850" cy="1087525"/>
          </a:xfrm>
        </p:grpSpPr>
        <p:sp>
          <p:nvSpPr>
            <p:cNvPr id="2952" name="Google Shape;2952;p29"/>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9"/>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9"/>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5" name="Google Shape;2955;p29"/>
          <p:cNvSpPr/>
          <p:nvPr/>
        </p:nvSpPr>
        <p:spPr>
          <a:xfrm>
            <a:off x="8932319" y="22981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9"/>
          <p:cNvSpPr/>
          <p:nvPr/>
        </p:nvSpPr>
        <p:spPr>
          <a:xfrm>
            <a:off x="8677994" y="243307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33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57"/>
        <p:cNvGrpSpPr/>
        <p:nvPr/>
      </p:nvGrpSpPr>
      <p:grpSpPr>
        <a:xfrm>
          <a:off x="0" y="0"/>
          <a:ext cx="0" cy="0"/>
          <a:chOff x="0" y="0"/>
          <a:chExt cx="0" cy="0"/>
        </a:xfrm>
      </p:grpSpPr>
      <p:sp>
        <p:nvSpPr>
          <p:cNvPr id="2958" name="Google Shape;2958;p30"/>
          <p:cNvSpPr/>
          <p:nvPr/>
        </p:nvSpPr>
        <p:spPr>
          <a:xfrm rot="5400000">
            <a:off x="-189159" y="34730"/>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rot="10800000">
            <a:off x="190973" y="16148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rot="10800000">
            <a:off x="754523" y="2977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0"/>
          <p:cNvSpPr/>
          <p:nvPr/>
        </p:nvSpPr>
        <p:spPr>
          <a:xfrm rot="10800000">
            <a:off x="1071311" y="3925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0"/>
          <p:cNvSpPr/>
          <p:nvPr/>
        </p:nvSpPr>
        <p:spPr>
          <a:xfrm rot="-5400000">
            <a:off x="7302138" y="3311459"/>
            <a:ext cx="1721133" cy="212270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3" name="Google Shape;2963;p30"/>
          <p:cNvGrpSpPr/>
          <p:nvPr/>
        </p:nvGrpSpPr>
        <p:grpSpPr>
          <a:xfrm rot="10800000">
            <a:off x="8157857" y="149228"/>
            <a:ext cx="385742" cy="388700"/>
            <a:chOff x="4063650" y="3462000"/>
            <a:chExt cx="312975" cy="315375"/>
          </a:xfrm>
        </p:grpSpPr>
        <p:sp>
          <p:nvSpPr>
            <p:cNvPr id="2964" name="Google Shape;2964;p30"/>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0"/>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6" name="Google Shape;2966;p30"/>
          <p:cNvGrpSpPr/>
          <p:nvPr/>
        </p:nvGrpSpPr>
        <p:grpSpPr>
          <a:xfrm rot="5400000" flipH="1">
            <a:off x="8639095" y="255937"/>
            <a:ext cx="849712" cy="817557"/>
            <a:chOff x="7622592" y="3261875"/>
            <a:chExt cx="954625" cy="918500"/>
          </a:xfrm>
        </p:grpSpPr>
        <p:sp>
          <p:nvSpPr>
            <p:cNvPr id="2967" name="Google Shape;2967;p30"/>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0"/>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9" name="Google Shape;2969;p30"/>
          <p:cNvGrpSpPr/>
          <p:nvPr/>
        </p:nvGrpSpPr>
        <p:grpSpPr>
          <a:xfrm rot="6217595" flipH="1">
            <a:off x="-872819" y="3795762"/>
            <a:ext cx="1745628" cy="1759770"/>
            <a:chOff x="1538675" y="4123500"/>
            <a:chExt cx="1078850" cy="1087525"/>
          </a:xfrm>
        </p:grpSpPr>
        <p:sp>
          <p:nvSpPr>
            <p:cNvPr id="2970" name="Google Shape;2970;p30"/>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0"/>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0"/>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3" name="Google Shape;2973;p30"/>
          <p:cNvSpPr/>
          <p:nvPr/>
        </p:nvSpPr>
        <p:spPr>
          <a:xfrm>
            <a:off x="8797912" y="107286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0"/>
          <p:cNvSpPr/>
          <p:nvPr/>
        </p:nvSpPr>
        <p:spPr>
          <a:xfrm>
            <a:off x="8493112" y="69186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5" name="Google Shape;2975;p30"/>
          <p:cNvGrpSpPr/>
          <p:nvPr/>
        </p:nvGrpSpPr>
        <p:grpSpPr>
          <a:xfrm rot="10800000">
            <a:off x="8524960" y="1284496"/>
            <a:ext cx="840195" cy="775397"/>
            <a:chOff x="-148797" y="1986032"/>
            <a:chExt cx="840195" cy="775397"/>
          </a:xfrm>
        </p:grpSpPr>
        <p:grpSp>
          <p:nvGrpSpPr>
            <p:cNvPr id="2976" name="Google Shape;2976;p30"/>
            <p:cNvGrpSpPr/>
            <p:nvPr/>
          </p:nvGrpSpPr>
          <p:grpSpPr>
            <a:xfrm>
              <a:off x="-148797" y="1986032"/>
              <a:ext cx="840195" cy="775397"/>
              <a:chOff x="-148797" y="1986032"/>
              <a:chExt cx="840195" cy="775397"/>
            </a:xfrm>
          </p:grpSpPr>
          <p:sp>
            <p:nvSpPr>
              <p:cNvPr id="2977" name="Google Shape;2977;p30"/>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0"/>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0"/>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0"/>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0"/>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0"/>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0"/>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0"/>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5" name="Google Shape;2985;p30"/>
            <p:cNvGrpSpPr/>
            <p:nvPr/>
          </p:nvGrpSpPr>
          <p:grpSpPr>
            <a:xfrm>
              <a:off x="75610" y="2179473"/>
              <a:ext cx="391350" cy="388515"/>
              <a:chOff x="75610" y="2179473"/>
              <a:chExt cx="391350" cy="388515"/>
            </a:xfrm>
          </p:grpSpPr>
          <p:sp>
            <p:nvSpPr>
              <p:cNvPr id="2986" name="Google Shape;2986;p30"/>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0"/>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0"/>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0"/>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0"/>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0"/>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0"/>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0"/>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0"/>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5" name="Google Shape;2995;p30"/>
          <p:cNvSpPr/>
          <p:nvPr/>
        </p:nvSpPr>
        <p:spPr>
          <a:xfrm rot="900017" flipH="1">
            <a:off x="8392744" y="3149024"/>
            <a:ext cx="905054" cy="1411395"/>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6" name="Google Shape;2996;p30"/>
          <p:cNvGrpSpPr/>
          <p:nvPr/>
        </p:nvGrpSpPr>
        <p:grpSpPr>
          <a:xfrm rot="5400000" flipH="1">
            <a:off x="8536781" y="4234545"/>
            <a:ext cx="840195" cy="775397"/>
            <a:chOff x="-148797" y="1986032"/>
            <a:chExt cx="840195" cy="775397"/>
          </a:xfrm>
        </p:grpSpPr>
        <p:grpSp>
          <p:nvGrpSpPr>
            <p:cNvPr id="2997" name="Google Shape;2997;p30"/>
            <p:cNvGrpSpPr/>
            <p:nvPr/>
          </p:nvGrpSpPr>
          <p:grpSpPr>
            <a:xfrm>
              <a:off x="-148797" y="1986032"/>
              <a:ext cx="840195" cy="775397"/>
              <a:chOff x="-148797" y="1986032"/>
              <a:chExt cx="840195" cy="775397"/>
            </a:xfrm>
          </p:grpSpPr>
          <p:sp>
            <p:nvSpPr>
              <p:cNvPr id="2998" name="Google Shape;2998;p30"/>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0"/>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0"/>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0"/>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0"/>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0"/>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0"/>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0"/>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6" name="Google Shape;3006;p30"/>
            <p:cNvGrpSpPr/>
            <p:nvPr/>
          </p:nvGrpSpPr>
          <p:grpSpPr>
            <a:xfrm>
              <a:off x="75610" y="2179473"/>
              <a:ext cx="391350" cy="388515"/>
              <a:chOff x="75610" y="2179473"/>
              <a:chExt cx="391350" cy="388515"/>
            </a:xfrm>
          </p:grpSpPr>
          <p:sp>
            <p:nvSpPr>
              <p:cNvPr id="3007" name="Google Shape;3007;p30"/>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0"/>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0"/>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0"/>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0"/>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0"/>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0"/>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0"/>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0"/>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6" name="Google Shape;3016;p30"/>
          <p:cNvGrpSpPr/>
          <p:nvPr/>
        </p:nvGrpSpPr>
        <p:grpSpPr>
          <a:xfrm rot="5400000" flipH="1">
            <a:off x="-182730" y="330449"/>
            <a:ext cx="849712" cy="817557"/>
            <a:chOff x="7622592" y="3261875"/>
            <a:chExt cx="954625" cy="918500"/>
          </a:xfrm>
        </p:grpSpPr>
        <p:sp>
          <p:nvSpPr>
            <p:cNvPr id="3017" name="Google Shape;3017;p30"/>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0"/>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9" name="Google Shape;3019;p30"/>
          <p:cNvSpPr txBox="1">
            <a:spLocks noGrp="1"/>
          </p:cNvSpPr>
          <p:nvPr>
            <p:ph type="subTitle" idx="1"/>
          </p:nvPr>
        </p:nvSpPr>
        <p:spPr>
          <a:xfrm>
            <a:off x="714725" y="4026726"/>
            <a:ext cx="1772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0" name="Google Shape;3020;p30"/>
          <p:cNvSpPr txBox="1">
            <a:spLocks noGrp="1"/>
          </p:cNvSpPr>
          <p:nvPr>
            <p:ph type="subTitle" idx="2"/>
          </p:nvPr>
        </p:nvSpPr>
        <p:spPr>
          <a:xfrm>
            <a:off x="713225" y="3641250"/>
            <a:ext cx="1775700" cy="499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21" name="Google Shape;3021;p30"/>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22" name="Google Shape;3022;p30"/>
          <p:cNvSpPr txBox="1">
            <a:spLocks noGrp="1"/>
          </p:cNvSpPr>
          <p:nvPr>
            <p:ph type="title" idx="3" hasCustomPrompt="1"/>
          </p:nvPr>
        </p:nvSpPr>
        <p:spPr>
          <a:xfrm>
            <a:off x="711725" y="3055950"/>
            <a:ext cx="17757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Playfair Display"/>
              <a:buNone/>
              <a:defRPr>
                <a:latin typeface="Playfair Display"/>
                <a:ea typeface="Playfair Display"/>
                <a:cs typeface="Playfair Display"/>
                <a:sym typeface="Playfair Display"/>
              </a:defRPr>
            </a:lvl2pPr>
            <a:lvl3pPr lvl="2" rtl="0">
              <a:spcBef>
                <a:spcPts val="0"/>
              </a:spcBef>
              <a:spcAft>
                <a:spcPts val="0"/>
              </a:spcAft>
              <a:buSzPts val="3000"/>
              <a:buFont typeface="Playfair Display"/>
              <a:buNone/>
              <a:defRPr>
                <a:latin typeface="Playfair Display"/>
                <a:ea typeface="Playfair Display"/>
                <a:cs typeface="Playfair Display"/>
                <a:sym typeface="Playfair Display"/>
              </a:defRPr>
            </a:lvl3pPr>
            <a:lvl4pPr lvl="3" rtl="0">
              <a:spcBef>
                <a:spcPts val="0"/>
              </a:spcBef>
              <a:spcAft>
                <a:spcPts val="0"/>
              </a:spcAft>
              <a:buSzPts val="3000"/>
              <a:buFont typeface="Playfair Display"/>
              <a:buNone/>
              <a:defRPr>
                <a:latin typeface="Playfair Display"/>
                <a:ea typeface="Playfair Display"/>
                <a:cs typeface="Playfair Display"/>
                <a:sym typeface="Playfair Display"/>
              </a:defRPr>
            </a:lvl4pPr>
            <a:lvl5pPr lvl="4" rtl="0">
              <a:spcBef>
                <a:spcPts val="0"/>
              </a:spcBef>
              <a:spcAft>
                <a:spcPts val="0"/>
              </a:spcAft>
              <a:buSzPts val="3000"/>
              <a:buFont typeface="Playfair Display"/>
              <a:buNone/>
              <a:defRPr>
                <a:latin typeface="Playfair Display"/>
                <a:ea typeface="Playfair Display"/>
                <a:cs typeface="Playfair Display"/>
                <a:sym typeface="Playfair Display"/>
              </a:defRPr>
            </a:lvl5pPr>
            <a:lvl6pPr lvl="5" rtl="0">
              <a:spcBef>
                <a:spcPts val="0"/>
              </a:spcBef>
              <a:spcAft>
                <a:spcPts val="0"/>
              </a:spcAft>
              <a:buSzPts val="3000"/>
              <a:buFont typeface="Playfair Display"/>
              <a:buNone/>
              <a:defRPr>
                <a:latin typeface="Playfair Display"/>
                <a:ea typeface="Playfair Display"/>
                <a:cs typeface="Playfair Display"/>
                <a:sym typeface="Playfair Display"/>
              </a:defRPr>
            </a:lvl6pPr>
            <a:lvl7pPr lvl="6" rtl="0">
              <a:spcBef>
                <a:spcPts val="0"/>
              </a:spcBef>
              <a:spcAft>
                <a:spcPts val="0"/>
              </a:spcAft>
              <a:buSzPts val="3000"/>
              <a:buFont typeface="Playfair Display"/>
              <a:buNone/>
              <a:defRPr>
                <a:latin typeface="Playfair Display"/>
                <a:ea typeface="Playfair Display"/>
                <a:cs typeface="Playfair Display"/>
                <a:sym typeface="Playfair Display"/>
              </a:defRPr>
            </a:lvl7pPr>
            <a:lvl8pPr lvl="7" rtl="0">
              <a:spcBef>
                <a:spcPts val="0"/>
              </a:spcBef>
              <a:spcAft>
                <a:spcPts val="0"/>
              </a:spcAft>
              <a:buSzPts val="3000"/>
              <a:buFont typeface="Playfair Display"/>
              <a:buNone/>
              <a:defRPr>
                <a:latin typeface="Playfair Display"/>
                <a:ea typeface="Playfair Display"/>
                <a:cs typeface="Playfair Display"/>
                <a:sym typeface="Playfair Display"/>
              </a:defRPr>
            </a:lvl8pPr>
            <a:lvl9pPr lvl="8" rtl="0">
              <a:spcBef>
                <a:spcPts val="0"/>
              </a:spcBef>
              <a:spcAft>
                <a:spcPts val="0"/>
              </a:spcAft>
              <a:buSzPts val="3000"/>
              <a:buFont typeface="Playfair Display"/>
              <a:buNone/>
              <a:defRPr>
                <a:latin typeface="Playfair Display"/>
                <a:ea typeface="Playfair Display"/>
                <a:cs typeface="Playfair Display"/>
                <a:sym typeface="Playfair Display"/>
              </a:defRPr>
            </a:lvl9pPr>
          </a:lstStyle>
          <a:p>
            <a:r>
              <a:t>xx%</a:t>
            </a:r>
          </a:p>
        </p:txBody>
      </p:sp>
      <p:sp>
        <p:nvSpPr>
          <p:cNvPr id="3023" name="Google Shape;3023;p30"/>
          <p:cNvSpPr txBox="1">
            <a:spLocks noGrp="1"/>
          </p:cNvSpPr>
          <p:nvPr>
            <p:ph type="subTitle" idx="4"/>
          </p:nvPr>
        </p:nvSpPr>
        <p:spPr>
          <a:xfrm>
            <a:off x="2693083" y="4026726"/>
            <a:ext cx="1772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4" name="Google Shape;3024;p30"/>
          <p:cNvSpPr txBox="1">
            <a:spLocks noGrp="1"/>
          </p:cNvSpPr>
          <p:nvPr>
            <p:ph type="subTitle" idx="5"/>
          </p:nvPr>
        </p:nvSpPr>
        <p:spPr>
          <a:xfrm>
            <a:off x="2691583" y="3641250"/>
            <a:ext cx="1775700" cy="499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25" name="Google Shape;3025;p30"/>
          <p:cNvSpPr txBox="1">
            <a:spLocks noGrp="1"/>
          </p:cNvSpPr>
          <p:nvPr>
            <p:ph type="title" idx="6" hasCustomPrompt="1"/>
          </p:nvPr>
        </p:nvSpPr>
        <p:spPr>
          <a:xfrm>
            <a:off x="2693083" y="3055950"/>
            <a:ext cx="17727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Playfair Display"/>
              <a:buNone/>
              <a:defRPr>
                <a:latin typeface="Playfair Display"/>
                <a:ea typeface="Playfair Display"/>
                <a:cs typeface="Playfair Display"/>
                <a:sym typeface="Playfair Display"/>
              </a:defRPr>
            </a:lvl2pPr>
            <a:lvl3pPr lvl="2" rtl="0">
              <a:spcBef>
                <a:spcPts val="0"/>
              </a:spcBef>
              <a:spcAft>
                <a:spcPts val="0"/>
              </a:spcAft>
              <a:buSzPts val="3000"/>
              <a:buFont typeface="Playfair Display"/>
              <a:buNone/>
              <a:defRPr>
                <a:latin typeface="Playfair Display"/>
                <a:ea typeface="Playfair Display"/>
                <a:cs typeface="Playfair Display"/>
                <a:sym typeface="Playfair Display"/>
              </a:defRPr>
            </a:lvl3pPr>
            <a:lvl4pPr lvl="3" rtl="0">
              <a:spcBef>
                <a:spcPts val="0"/>
              </a:spcBef>
              <a:spcAft>
                <a:spcPts val="0"/>
              </a:spcAft>
              <a:buSzPts val="3000"/>
              <a:buFont typeface="Playfair Display"/>
              <a:buNone/>
              <a:defRPr>
                <a:latin typeface="Playfair Display"/>
                <a:ea typeface="Playfair Display"/>
                <a:cs typeface="Playfair Display"/>
                <a:sym typeface="Playfair Display"/>
              </a:defRPr>
            </a:lvl4pPr>
            <a:lvl5pPr lvl="4" rtl="0">
              <a:spcBef>
                <a:spcPts val="0"/>
              </a:spcBef>
              <a:spcAft>
                <a:spcPts val="0"/>
              </a:spcAft>
              <a:buSzPts val="3000"/>
              <a:buFont typeface="Playfair Display"/>
              <a:buNone/>
              <a:defRPr>
                <a:latin typeface="Playfair Display"/>
                <a:ea typeface="Playfair Display"/>
                <a:cs typeface="Playfair Display"/>
                <a:sym typeface="Playfair Display"/>
              </a:defRPr>
            </a:lvl5pPr>
            <a:lvl6pPr lvl="5" rtl="0">
              <a:spcBef>
                <a:spcPts val="0"/>
              </a:spcBef>
              <a:spcAft>
                <a:spcPts val="0"/>
              </a:spcAft>
              <a:buSzPts val="3000"/>
              <a:buFont typeface="Playfair Display"/>
              <a:buNone/>
              <a:defRPr>
                <a:latin typeface="Playfair Display"/>
                <a:ea typeface="Playfair Display"/>
                <a:cs typeface="Playfair Display"/>
                <a:sym typeface="Playfair Display"/>
              </a:defRPr>
            </a:lvl6pPr>
            <a:lvl7pPr lvl="6" rtl="0">
              <a:spcBef>
                <a:spcPts val="0"/>
              </a:spcBef>
              <a:spcAft>
                <a:spcPts val="0"/>
              </a:spcAft>
              <a:buSzPts val="3000"/>
              <a:buFont typeface="Playfair Display"/>
              <a:buNone/>
              <a:defRPr>
                <a:latin typeface="Playfair Display"/>
                <a:ea typeface="Playfair Display"/>
                <a:cs typeface="Playfair Display"/>
                <a:sym typeface="Playfair Display"/>
              </a:defRPr>
            </a:lvl7pPr>
            <a:lvl8pPr lvl="7" rtl="0">
              <a:spcBef>
                <a:spcPts val="0"/>
              </a:spcBef>
              <a:spcAft>
                <a:spcPts val="0"/>
              </a:spcAft>
              <a:buSzPts val="3000"/>
              <a:buFont typeface="Playfair Display"/>
              <a:buNone/>
              <a:defRPr>
                <a:latin typeface="Playfair Display"/>
                <a:ea typeface="Playfair Display"/>
                <a:cs typeface="Playfair Display"/>
                <a:sym typeface="Playfair Display"/>
              </a:defRPr>
            </a:lvl8pPr>
            <a:lvl9pPr lvl="8" rtl="0">
              <a:spcBef>
                <a:spcPts val="0"/>
              </a:spcBef>
              <a:spcAft>
                <a:spcPts val="0"/>
              </a:spcAft>
              <a:buSzPts val="3000"/>
              <a:buFont typeface="Playfair Display"/>
              <a:buNone/>
              <a:defRPr>
                <a:latin typeface="Playfair Display"/>
                <a:ea typeface="Playfair Display"/>
                <a:cs typeface="Playfair Display"/>
                <a:sym typeface="Playfair Display"/>
              </a:defRPr>
            </a:lvl9pPr>
          </a:lstStyle>
          <a:p>
            <a:r>
              <a:t>xx%</a:t>
            </a:r>
          </a:p>
        </p:txBody>
      </p:sp>
      <p:sp>
        <p:nvSpPr>
          <p:cNvPr id="3026" name="Google Shape;3026;p30"/>
          <p:cNvSpPr txBox="1">
            <a:spLocks noGrp="1"/>
          </p:cNvSpPr>
          <p:nvPr>
            <p:ph type="subTitle" idx="7"/>
          </p:nvPr>
        </p:nvSpPr>
        <p:spPr>
          <a:xfrm>
            <a:off x="4671442" y="4026726"/>
            <a:ext cx="1772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7" name="Google Shape;3027;p30"/>
          <p:cNvSpPr txBox="1">
            <a:spLocks noGrp="1"/>
          </p:cNvSpPr>
          <p:nvPr>
            <p:ph type="subTitle" idx="8"/>
          </p:nvPr>
        </p:nvSpPr>
        <p:spPr>
          <a:xfrm>
            <a:off x="4669942" y="3641250"/>
            <a:ext cx="1775700" cy="499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28" name="Google Shape;3028;p30"/>
          <p:cNvSpPr txBox="1">
            <a:spLocks noGrp="1"/>
          </p:cNvSpPr>
          <p:nvPr>
            <p:ph type="title" idx="9" hasCustomPrompt="1"/>
          </p:nvPr>
        </p:nvSpPr>
        <p:spPr>
          <a:xfrm>
            <a:off x="4671442" y="3055950"/>
            <a:ext cx="17727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Playfair Display"/>
              <a:buNone/>
              <a:defRPr>
                <a:latin typeface="Playfair Display"/>
                <a:ea typeface="Playfair Display"/>
                <a:cs typeface="Playfair Display"/>
                <a:sym typeface="Playfair Display"/>
              </a:defRPr>
            </a:lvl2pPr>
            <a:lvl3pPr lvl="2" rtl="0">
              <a:spcBef>
                <a:spcPts val="0"/>
              </a:spcBef>
              <a:spcAft>
                <a:spcPts val="0"/>
              </a:spcAft>
              <a:buSzPts val="3000"/>
              <a:buFont typeface="Playfair Display"/>
              <a:buNone/>
              <a:defRPr>
                <a:latin typeface="Playfair Display"/>
                <a:ea typeface="Playfair Display"/>
                <a:cs typeface="Playfair Display"/>
                <a:sym typeface="Playfair Display"/>
              </a:defRPr>
            </a:lvl3pPr>
            <a:lvl4pPr lvl="3" rtl="0">
              <a:spcBef>
                <a:spcPts val="0"/>
              </a:spcBef>
              <a:spcAft>
                <a:spcPts val="0"/>
              </a:spcAft>
              <a:buSzPts val="3000"/>
              <a:buFont typeface="Playfair Display"/>
              <a:buNone/>
              <a:defRPr>
                <a:latin typeface="Playfair Display"/>
                <a:ea typeface="Playfair Display"/>
                <a:cs typeface="Playfair Display"/>
                <a:sym typeface="Playfair Display"/>
              </a:defRPr>
            </a:lvl4pPr>
            <a:lvl5pPr lvl="4" rtl="0">
              <a:spcBef>
                <a:spcPts val="0"/>
              </a:spcBef>
              <a:spcAft>
                <a:spcPts val="0"/>
              </a:spcAft>
              <a:buSzPts val="3000"/>
              <a:buFont typeface="Playfair Display"/>
              <a:buNone/>
              <a:defRPr>
                <a:latin typeface="Playfair Display"/>
                <a:ea typeface="Playfair Display"/>
                <a:cs typeface="Playfair Display"/>
                <a:sym typeface="Playfair Display"/>
              </a:defRPr>
            </a:lvl5pPr>
            <a:lvl6pPr lvl="5" rtl="0">
              <a:spcBef>
                <a:spcPts val="0"/>
              </a:spcBef>
              <a:spcAft>
                <a:spcPts val="0"/>
              </a:spcAft>
              <a:buSzPts val="3000"/>
              <a:buFont typeface="Playfair Display"/>
              <a:buNone/>
              <a:defRPr>
                <a:latin typeface="Playfair Display"/>
                <a:ea typeface="Playfair Display"/>
                <a:cs typeface="Playfair Display"/>
                <a:sym typeface="Playfair Display"/>
              </a:defRPr>
            </a:lvl6pPr>
            <a:lvl7pPr lvl="6" rtl="0">
              <a:spcBef>
                <a:spcPts val="0"/>
              </a:spcBef>
              <a:spcAft>
                <a:spcPts val="0"/>
              </a:spcAft>
              <a:buSzPts val="3000"/>
              <a:buFont typeface="Playfair Display"/>
              <a:buNone/>
              <a:defRPr>
                <a:latin typeface="Playfair Display"/>
                <a:ea typeface="Playfair Display"/>
                <a:cs typeface="Playfair Display"/>
                <a:sym typeface="Playfair Display"/>
              </a:defRPr>
            </a:lvl7pPr>
            <a:lvl8pPr lvl="7" rtl="0">
              <a:spcBef>
                <a:spcPts val="0"/>
              </a:spcBef>
              <a:spcAft>
                <a:spcPts val="0"/>
              </a:spcAft>
              <a:buSzPts val="3000"/>
              <a:buFont typeface="Playfair Display"/>
              <a:buNone/>
              <a:defRPr>
                <a:latin typeface="Playfair Display"/>
                <a:ea typeface="Playfair Display"/>
                <a:cs typeface="Playfair Display"/>
                <a:sym typeface="Playfair Display"/>
              </a:defRPr>
            </a:lvl8pPr>
            <a:lvl9pPr lvl="8" rtl="0">
              <a:spcBef>
                <a:spcPts val="0"/>
              </a:spcBef>
              <a:spcAft>
                <a:spcPts val="0"/>
              </a:spcAft>
              <a:buSzPts val="3000"/>
              <a:buFont typeface="Playfair Display"/>
              <a:buNone/>
              <a:defRPr>
                <a:latin typeface="Playfair Display"/>
                <a:ea typeface="Playfair Display"/>
                <a:cs typeface="Playfair Display"/>
                <a:sym typeface="Playfair Display"/>
              </a:defRPr>
            </a:lvl9pPr>
          </a:lstStyle>
          <a:p>
            <a:r>
              <a:t>xx%</a:t>
            </a:r>
          </a:p>
        </p:txBody>
      </p:sp>
      <p:sp>
        <p:nvSpPr>
          <p:cNvPr id="3029" name="Google Shape;3029;p30"/>
          <p:cNvSpPr txBox="1">
            <a:spLocks noGrp="1"/>
          </p:cNvSpPr>
          <p:nvPr>
            <p:ph type="subTitle" idx="13"/>
          </p:nvPr>
        </p:nvSpPr>
        <p:spPr>
          <a:xfrm>
            <a:off x="6649800" y="4026726"/>
            <a:ext cx="1772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0" name="Google Shape;3030;p30"/>
          <p:cNvSpPr txBox="1">
            <a:spLocks noGrp="1"/>
          </p:cNvSpPr>
          <p:nvPr>
            <p:ph type="subTitle" idx="14"/>
          </p:nvPr>
        </p:nvSpPr>
        <p:spPr>
          <a:xfrm>
            <a:off x="6648300" y="3641250"/>
            <a:ext cx="1775700" cy="499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31" name="Google Shape;3031;p30"/>
          <p:cNvSpPr txBox="1">
            <a:spLocks noGrp="1"/>
          </p:cNvSpPr>
          <p:nvPr>
            <p:ph type="title" idx="15" hasCustomPrompt="1"/>
          </p:nvPr>
        </p:nvSpPr>
        <p:spPr>
          <a:xfrm>
            <a:off x="6649800" y="3055950"/>
            <a:ext cx="17727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Playfair Display"/>
              <a:buNone/>
              <a:defRPr>
                <a:latin typeface="Playfair Display"/>
                <a:ea typeface="Playfair Display"/>
                <a:cs typeface="Playfair Display"/>
                <a:sym typeface="Playfair Display"/>
              </a:defRPr>
            </a:lvl2pPr>
            <a:lvl3pPr lvl="2" rtl="0">
              <a:spcBef>
                <a:spcPts val="0"/>
              </a:spcBef>
              <a:spcAft>
                <a:spcPts val="0"/>
              </a:spcAft>
              <a:buSzPts val="3000"/>
              <a:buFont typeface="Playfair Display"/>
              <a:buNone/>
              <a:defRPr>
                <a:latin typeface="Playfair Display"/>
                <a:ea typeface="Playfair Display"/>
                <a:cs typeface="Playfair Display"/>
                <a:sym typeface="Playfair Display"/>
              </a:defRPr>
            </a:lvl3pPr>
            <a:lvl4pPr lvl="3" rtl="0">
              <a:spcBef>
                <a:spcPts val="0"/>
              </a:spcBef>
              <a:spcAft>
                <a:spcPts val="0"/>
              </a:spcAft>
              <a:buSzPts val="3000"/>
              <a:buFont typeface="Playfair Display"/>
              <a:buNone/>
              <a:defRPr>
                <a:latin typeface="Playfair Display"/>
                <a:ea typeface="Playfair Display"/>
                <a:cs typeface="Playfair Display"/>
                <a:sym typeface="Playfair Display"/>
              </a:defRPr>
            </a:lvl4pPr>
            <a:lvl5pPr lvl="4" rtl="0">
              <a:spcBef>
                <a:spcPts val="0"/>
              </a:spcBef>
              <a:spcAft>
                <a:spcPts val="0"/>
              </a:spcAft>
              <a:buSzPts val="3000"/>
              <a:buFont typeface="Playfair Display"/>
              <a:buNone/>
              <a:defRPr>
                <a:latin typeface="Playfair Display"/>
                <a:ea typeface="Playfair Display"/>
                <a:cs typeface="Playfair Display"/>
                <a:sym typeface="Playfair Display"/>
              </a:defRPr>
            </a:lvl5pPr>
            <a:lvl6pPr lvl="5" rtl="0">
              <a:spcBef>
                <a:spcPts val="0"/>
              </a:spcBef>
              <a:spcAft>
                <a:spcPts val="0"/>
              </a:spcAft>
              <a:buSzPts val="3000"/>
              <a:buFont typeface="Playfair Display"/>
              <a:buNone/>
              <a:defRPr>
                <a:latin typeface="Playfair Display"/>
                <a:ea typeface="Playfair Display"/>
                <a:cs typeface="Playfair Display"/>
                <a:sym typeface="Playfair Display"/>
              </a:defRPr>
            </a:lvl6pPr>
            <a:lvl7pPr lvl="6" rtl="0">
              <a:spcBef>
                <a:spcPts val="0"/>
              </a:spcBef>
              <a:spcAft>
                <a:spcPts val="0"/>
              </a:spcAft>
              <a:buSzPts val="3000"/>
              <a:buFont typeface="Playfair Display"/>
              <a:buNone/>
              <a:defRPr>
                <a:latin typeface="Playfair Display"/>
                <a:ea typeface="Playfair Display"/>
                <a:cs typeface="Playfair Display"/>
                <a:sym typeface="Playfair Display"/>
              </a:defRPr>
            </a:lvl7pPr>
            <a:lvl8pPr lvl="7" rtl="0">
              <a:spcBef>
                <a:spcPts val="0"/>
              </a:spcBef>
              <a:spcAft>
                <a:spcPts val="0"/>
              </a:spcAft>
              <a:buSzPts val="3000"/>
              <a:buFont typeface="Playfair Display"/>
              <a:buNone/>
              <a:defRPr>
                <a:latin typeface="Playfair Display"/>
                <a:ea typeface="Playfair Display"/>
                <a:cs typeface="Playfair Display"/>
                <a:sym typeface="Playfair Display"/>
              </a:defRPr>
            </a:lvl8pPr>
            <a:lvl9pPr lvl="8" rtl="0">
              <a:spcBef>
                <a:spcPts val="0"/>
              </a:spcBef>
              <a:spcAft>
                <a:spcPts val="0"/>
              </a:spcAft>
              <a:buSzPts val="3000"/>
              <a:buFont typeface="Playfair Display"/>
              <a:buNone/>
              <a:defRPr>
                <a:latin typeface="Playfair Display"/>
                <a:ea typeface="Playfair Display"/>
                <a:cs typeface="Playfair Display"/>
                <a:sym typeface="Playfair Display"/>
              </a:defRPr>
            </a:lvl9pPr>
          </a:lstStyle>
          <a:p>
            <a:r>
              <a:t>xx%</a:t>
            </a:r>
          </a:p>
        </p:txBody>
      </p:sp>
    </p:spTree>
    <p:extLst>
      <p:ext uri="{BB962C8B-B14F-4D97-AF65-F5344CB8AC3E}">
        <p14:creationId xmlns:p14="http://schemas.microsoft.com/office/powerpoint/2010/main" val="35617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032"/>
        <p:cNvGrpSpPr/>
        <p:nvPr/>
      </p:nvGrpSpPr>
      <p:grpSpPr>
        <a:xfrm>
          <a:off x="0" y="0"/>
          <a:ext cx="0" cy="0"/>
          <a:chOff x="0" y="0"/>
          <a:chExt cx="0" cy="0"/>
        </a:xfrm>
      </p:grpSpPr>
      <p:sp>
        <p:nvSpPr>
          <p:cNvPr id="3033" name="Google Shape;3033;p31"/>
          <p:cNvSpPr/>
          <p:nvPr/>
        </p:nvSpPr>
        <p:spPr>
          <a:xfrm rot="5400000">
            <a:off x="-164493" y="72060"/>
            <a:ext cx="2713833" cy="246155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4" name="Google Shape;3034;p31"/>
          <p:cNvGrpSpPr/>
          <p:nvPr/>
        </p:nvGrpSpPr>
        <p:grpSpPr>
          <a:xfrm>
            <a:off x="1601259" y="4644297"/>
            <a:ext cx="385742" cy="388700"/>
            <a:chOff x="4063650" y="3462000"/>
            <a:chExt cx="312975" cy="315375"/>
          </a:xfrm>
        </p:grpSpPr>
        <p:sp>
          <p:nvSpPr>
            <p:cNvPr id="3035" name="Google Shape;3035;p3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7" name="Google Shape;3037;p31"/>
          <p:cNvSpPr/>
          <p:nvPr/>
        </p:nvSpPr>
        <p:spPr>
          <a:xfrm>
            <a:off x="-322273" y="3089967"/>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8" name="Google Shape;3038;p31"/>
          <p:cNvGrpSpPr/>
          <p:nvPr/>
        </p:nvGrpSpPr>
        <p:grpSpPr>
          <a:xfrm rot="-5400000" flipH="1">
            <a:off x="97451" y="2516919"/>
            <a:ext cx="849712" cy="817557"/>
            <a:chOff x="7622592" y="3261875"/>
            <a:chExt cx="954625" cy="918500"/>
          </a:xfrm>
        </p:grpSpPr>
        <p:sp>
          <p:nvSpPr>
            <p:cNvPr id="3039" name="Google Shape;3039;p31"/>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1" name="Google Shape;3041;p31"/>
          <p:cNvGrpSpPr/>
          <p:nvPr/>
        </p:nvGrpSpPr>
        <p:grpSpPr>
          <a:xfrm rot="-817595">
            <a:off x="-276386" y="3892028"/>
            <a:ext cx="1745628" cy="1759770"/>
            <a:chOff x="1538675" y="4123500"/>
            <a:chExt cx="1078850" cy="1087525"/>
          </a:xfrm>
        </p:grpSpPr>
        <p:sp>
          <p:nvSpPr>
            <p:cNvPr id="3042" name="Google Shape;3042;p31"/>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5" name="Google Shape;3045;p31"/>
          <p:cNvSpPr/>
          <p:nvPr/>
        </p:nvSpPr>
        <p:spPr>
          <a:xfrm rot="10800000">
            <a:off x="1506498" y="3290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rot="10800000">
            <a:off x="474923" y="348347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7" name="Google Shape;3047;p31"/>
          <p:cNvGrpSpPr/>
          <p:nvPr/>
        </p:nvGrpSpPr>
        <p:grpSpPr>
          <a:xfrm rot="10800000">
            <a:off x="267358" y="329037"/>
            <a:ext cx="817548" cy="1371218"/>
            <a:chOff x="6335800" y="3943700"/>
            <a:chExt cx="663325" cy="1112550"/>
          </a:xfrm>
        </p:grpSpPr>
        <p:sp>
          <p:nvSpPr>
            <p:cNvPr id="3048" name="Google Shape;3048;p31"/>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4" name="Google Shape;3054;p31"/>
          <p:cNvSpPr/>
          <p:nvPr/>
        </p:nvSpPr>
        <p:spPr>
          <a:xfrm rot="10800000">
            <a:off x="113523" y="13865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rot="10800000">
            <a:off x="1848523" y="861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6" name="Google Shape;3056;p31"/>
          <p:cNvGrpSpPr/>
          <p:nvPr/>
        </p:nvGrpSpPr>
        <p:grpSpPr>
          <a:xfrm>
            <a:off x="-126972" y="1673182"/>
            <a:ext cx="840195" cy="775397"/>
            <a:chOff x="-148797" y="1986032"/>
            <a:chExt cx="840195" cy="775397"/>
          </a:xfrm>
        </p:grpSpPr>
        <p:grpSp>
          <p:nvGrpSpPr>
            <p:cNvPr id="3057" name="Google Shape;3057;p31"/>
            <p:cNvGrpSpPr/>
            <p:nvPr/>
          </p:nvGrpSpPr>
          <p:grpSpPr>
            <a:xfrm>
              <a:off x="-148797" y="1986032"/>
              <a:ext cx="840195" cy="775397"/>
              <a:chOff x="-148797" y="1986032"/>
              <a:chExt cx="840195" cy="775397"/>
            </a:xfrm>
          </p:grpSpPr>
          <p:sp>
            <p:nvSpPr>
              <p:cNvPr id="3058" name="Google Shape;3058;p31"/>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6" name="Google Shape;3066;p31"/>
            <p:cNvGrpSpPr/>
            <p:nvPr/>
          </p:nvGrpSpPr>
          <p:grpSpPr>
            <a:xfrm>
              <a:off x="75610" y="2179473"/>
              <a:ext cx="391350" cy="388515"/>
              <a:chOff x="75610" y="2179473"/>
              <a:chExt cx="391350" cy="388515"/>
            </a:xfrm>
          </p:grpSpPr>
          <p:sp>
            <p:nvSpPr>
              <p:cNvPr id="3067" name="Google Shape;3067;p31"/>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76" name="Google Shape;3076;p31"/>
          <p:cNvSpPr/>
          <p:nvPr/>
        </p:nvSpPr>
        <p:spPr>
          <a:xfrm rot="10800000">
            <a:off x="-417386" y="8615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7" name="Google Shape;3077;p31"/>
          <p:cNvGrpSpPr/>
          <p:nvPr/>
        </p:nvGrpSpPr>
        <p:grpSpPr>
          <a:xfrm rot="10800000">
            <a:off x="267361" y="-228866"/>
            <a:ext cx="1072213" cy="1064449"/>
            <a:chOff x="5397225" y="4249225"/>
            <a:chExt cx="869950" cy="863650"/>
          </a:xfrm>
        </p:grpSpPr>
        <p:sp>
          <p:nvSpPr>
            <p:cNvPr id="3078" name="Google Shape;3078;p31"/>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31"/>
          <p:cNvSpPr/>
          <p:nvPr/>
        </p:nvSpPr>
        <p:spPr>
          <a:xfrm rot="-5400000">
            <a:off x="6634708" y="2624112"/>
            <a:ext cx="2713833" cy="2461549"/>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2" name="Google Shape;3092;p31"/>
          <p:cNvGrpSpPr/>
          <p:nvPr/>
        </p:nvGrpSpPr>
        <p:grpSpPr>
          <a:xfrm rot="10800000">
            <a:off x="7197048" y="124725"/>
            <a:ext cx="385742" cy="388700"/>
            <a:chOff x="4063650" y="3462000"/>
            <a:chExt cx="312975" cy="315375"/>
          </a:xfrm>
        </p:grpSpPr>
        <p:sp>
          <p:nvSpPr>
            <p:cNvPr id="3093" name="Google Shape;3093;p3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5" name="Google Shape;3095;p31"/>
          <p:cNvSpPr/>
          <p:nvPr/>
        </p:nvSpPr>
        <p:spPr>
          <a:xfrm rot="10800000">
            <a:off x="8662675" y="657220"/>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6" name="Google Shape;3096;p31"/>
          <p:cNvGrpSpPr/>
          <p:nvPr/>
        </p:nvGrpSpPr>
        <p:grpSpPr>
          <a:xfrm rot="5400000" flipH="1">
            <a:off x="8236886" y="1823246"/>
            <a:ext cx="849712" cy="817557"/>
            <a:chOff x="7622592" y="3261875"/>
            <a:chExt cx="954625" cy="918500"/>
          </a:xfrm>
        </p:grpSpPr>
        <p:sp>
          <p:nvSpPr>
            <p:cNvPr id="3097" name="Google Shape;3097;p31"/>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1"/>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9" name="Google Shape;3099;p31"/>
          <p:cNvGrpSpPr/>
          <p:nvPr/>
        </p:nvGrpSpPr>
        <p:grpSpPr>
          <a:xfrm rot="9982405">
            <a:off x="7714807" y="-494076"/>
            <a:ext cx="1745628" cy="1759770"/>
            <a:chOff x="1538675" y="4123500"/>
            <a:chExt cx="1078850" cy="1087525"/>
          </a:xfrm>
        </p:grpSpPr>
        <p:sp>
          <p:nvSpPr>
            <p:cNvPr id="3100" name="Google Shape;3100;p31"/>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3" name="Google Shape;3103;p31"/>
          <p:cNvSpPr/>
          <p:nvPr/>
        </p:nvSpPr>
        <p:spPr>
          <a:xfrm>
            <a:off x="7582802" y="473395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8614377" y="15794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5" name="Google Shape;3105;p31"/>
          <p:cNvGrpSpPr/>
          <p:nvPr/>
        </p:nvGrpSpPr>
        <p:grpSpPr>
          <a:xfrm>
            <a:off x="8099143" y="3457467"/>
            <a:ext cx="817548" cy="1371218"/>
            <a:chOff x="6335800" y="3943700"/>
            <a:chExt cx="663325" cy="1112550"/>
          </a:xfrm>
        </p:grpSpPr>
        <p:sp>
          <p:nvSpPr>
            <p:cNvPr id="3106" name="Google Shape;3106;p31"/>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2" name="Google Shape;3112;p31"/>
          <p:cNvSpPr/>
          <p:nvPr/>
        </p:nvSpPr>
        <p:spPr>
          <a:xfrm>
            <a:off x="8975777" y="36764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7264595" y="500063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4" name="Google Shape;3114;p31"/>
          <p:cNvGrpSpPr/>
          <p:nvPr/>
        </p:nvGrpSpPr>
        <p:grpSpPr>
          <a:xfrm rot="10800000">
            <a:off x="8470826" y="2709143"/>
            <a:ext cx="840195" cy="775397"/>
            <a:chOff x="-148797" y="1986032"/>
            <a:chExt cx="840195" cy="775397"/>
          </a:xfrm>
        </p:grpSpPr>
        <p:grpSp>
          <p:nvGrpSpPr>
            <p:cNvPr id="3115" name="Google Shape;3115;p31"/>
            <p:cNvGrpSpPr/>
            <p:nvPr/>
          </p:nvGrpSpPr>
          <p:grpSpPr>
            <a:xfrm>
              <a:off x="-148797" y="1986032"/>
              <a:ext cx="840195" cy="775397"/>
              <a:chOff x="-148797" y="1986032"/>
              <a:chExt cx="840195" cy="775397"/>
            </a:xfrm>
          </p:grpSpPr>
          <p:sp>
            <p:nvSpPr>
              <p:cNvPr id="3116" name="Google Shape;3116;p31"/>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4" name="Google Shape;3124;p31"/>
            <p:cNvGrpSpPr/>
            <p:nvPr/>
          </p:nvGrpSpPr>
          <p:grpSpPr>
            <a:xfrm>
              <a:off x="75610" y="2179473"/>
              <a:ext cx="391350" cy="388515"/>
              <a:chOff x="75610" y="2179473"/>
              <a:chExt cx="391350" cy="388515"/>
            </a:xfrm>
          </p:grpSpPr>
          <p:sp>
            <p:nvSpPr>
              <p:cNvPr id="3125" name="Google Shape;3125;p31"/>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34" name="Google Shape;3134;p31"/>
          <p:cNvSpPr/>
          <p:nvPr/>
        </p:nvSpPr>
        <p:spPr>
          <a:xfrm>
            <a:off x="8696379" y="366016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5" name="Google Shape;3135;p31"/>
          <p:cNvGrpSpPr/>
          <p:nvPr/>
        </p:nvGrpSpPr>
        <p:grpSpPr>
          <a:xfrm>
            <a:off x="7844474" y="4322139"/>
            <a:ext cx="1072213" cy="1064449"/>
            <a:chOff x="5397225" y="4249225"/>
            <a:chExt cx="869950" cy="863650"/>
          </a:xfrm>
        </p:grpSpPr>
        <p:sp>
          <p:nvSpPr>
            <p:cNvPr id="3136" name="Google Shape;3136;p31"/>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9" name="Google Shape;3149;p31"/>
          <p:cNvSpPr txBox="1">
            <a:spLocks noGrp="1"/>
          </p:cNvSpPr>
          <p:nvPr>
            <p:ph type="title" hasCustomPrompt="1"/>
          </p:nvPr>
        </p:nvSpPr>
        <p:spPr>
          <a:xfrm>
            <a:off x="2273847" y="539500"/>
            <a:ext cx="4596300" cy="747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0000"/>
              <a:buNone/>
              <a:defRPr sz="4800"/>
            </a:lvl1pPr>
            <a:lvl2pPr lvl="1" algn="ctr" rtl="0">
              <a:spcBef>
                <a:spcPts val="0"/>
              </a:spcBef>
              <a:spcAft>
                <a:spcPts val="0"/>
              </a:spcAft>
              <a:buClr>
                <a:schemeClr val="lt2"/>
              </a:buClr>
              <a:buSzPts val="9600"/>
              <a:buNone/>
              <a:defRPr sz="9600">
                <a:solidFill>
                  <a:schemeClr val="lt2"/>
                </a:solidFill>
              </a:defRPr>
            </a:lvl2pPr>
            <a:lvl3pPr lvl="2" algn="ctr" rtl="0">
              <a:spcBef>
                <a:spcPts val="0"/>
              </a:spcBef>
              <a:spcAft>
                <a:spcPts val="0"/>
              </a:spcAft>
              <a:buClr>
                <a:schemeClr val="lt2"/>
              </a:buClr>
              <a:buSzPts val="9600"/>
              <a:buNone/>
              <a:defRPr sz="9600">
                <a:solidFill>
                  <a:schemeClr val="lt2"/>
                </a:solidFill>
              </a:defRPr>
            </a:lvl3pPr>
            <a:lvl4pPr lvl="3" algn="ctr" rtl="0">
              <a:spcBef>
                <a:spcPts val="0"/>
              </a:spcBef>
              <a:spcAft>
                <a:spcPts val="0"/>
              </a:spcAft>
              <a:buClr>
                <a:schemeClr val="lt2"/>
              </a:buClr>
              <a:buSzPts val="9600"/>
              <a:buNone/>
              <a:defRPr sz="9600">
                <a:solidFill>
                  <a:schemeClr val="lt2"/>
                </a:solidFill>
              </a:defRPr>
            </a:lvl4pPr>
            <a:lvl5pPr lvl="4" algn="ctr" rtl="0">
              <a:spcBef>
                <a:spcPts val="0"/>
              </a:spcBef>
              <a:spcAft>
                <a:spcPts val="0"/>
              </a:spcAft>
              <a:buClr>
                <a:schemeClr val="lt2"/>
              </a:buClr>
              <a:buSzPts val="9600"/>
              <a:buNone/>
              <a:defRPr sz="9600">
                <a:solidFill>
                  <a:schemeClr val="lt2"/>
                </a:solidFill>
              </a:defRPr>
            </a:lvl5pPr>
            <a:lvl6pPr lvl="5" algn="ctr" rtl="0">
              <a:spcBef>
                <a:spcPts val="0"/>
              </a:spcBef>
              <a:spcAft>
                <a:spcPts val="0"/>
              </a:spcAft>
              <a:buClr>
                <a:schemeClr val="lt2"/>
              </a:buClr>
              <a:buSzPts val="9600"/>
              <a:buNone/>
              <a:defRPr sz="9600">
                <a:solidFill>
                  <a:schemeClr val="lt2"/>
                </a:solidFill>
              </a:defRPr>
            </a:lvl6pPr>
            <a:lvl7pPr lvl="6" algn="ctr" rtl="0">
              <a:spcBef>
                <a:spcPts val="0"/>
              </a:spcBef>
              <a:spcAft>
                <a:spcPts val="0"/>
              </a:spcAft>
              <a:buClr>
                <a:schemeClr val="lt2"/>
              </a:buClr>
              <a:buSzPts val="9600"/>
              <a:buNone/>
              <a:defRPr sz="9600">
                <a:solidFill>
                  <a:schemeClr val="lt2"/>
                </a:solidFill>
              </a:defRPr>
            </a:lvl7pPr>
            <a:lvl8pPr lvl="7" algn="ctr" rtl="0">
              <a:spcBef>
                <a:spcPts val="0"/>
              </a:spcBef>
              <a:spcAft>
                <a:spcPts val="0"/>
              </a:spcAft>
              <a:buClr>
                <a:schemeClr val="lt2"/>
              </a:buClr>
              <a:buSzPts val="9600"/>
              <a:buNone/>
              <a:defRPr sz="9600">
                <a:solidFill>
                  <a:schemeClr val="lt2"/>
                </a:solidFill>
              </a:defRPr>
            </a:lvl8pPr>
            <a:lvl9pPr lvl="8" algn="ctr" rtl="0">
              <a:spcBef>
                <a:spcPts val="0"/>
              </a:spcBef>
              <a:spcAft>
                <a:spcPts val="0"/>
              </a:spcAft>
              <a:buClr>
                <a:schemeClr val="lt2"/>
              </a:buClr>
              <a:buSzPts val="9600"/>
              <a:buNone/>
              <a:defRPr sz="9600">
                <a:solidFill>
                  <a:schemeClr val="lt2"/>
                </a:solidFill>
              </a:defRPr>
            </a:lvl9pPr>
          </a:lstStyle>
          <a:p>
            <a:r>
              <a:t>xx%</a:t>
            </a:r>
          </a:p>
        </p:txBody>
      </p:sp>
      <p:sp>
        <p:nvSpPr>
          <p:cNvPr id="3150" name="Google Shape;3150;p31"/>
          <p:cNvSpPr txBox="1">
            <a:spLocks noGrp="1"/>
          </p:cNvSpPr>
          <p:nvPr>
            <p:ph type="subTitle" idx="1"/>
          </p:nvPr>
        </p:nvSpPr>
        <p:spPr>
          <a:xfrm>
            <a:off x="2273847" y="1230200"/>
            <a:ext cx="4596300" cy="407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51" name="Google Shape;3151;p31"/>
          <p:cNvSpPr txBox="1">
            <a:spLocks noGrp="1"/>
          </p:cNvSpPr>
          <p:nvPr>
            <p:ph type="title" idx="2" hasCustomPrompt="1"/>
          </p:nvPr>
        </p:nvSpPr>
        <p:spPr>
          <a:xfrm>
            <a:off x="2273847" y="3501325"/>
            <a:ext cx="4596300" cy="747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0000"/>
              <a:buNone/>
              <a:defRPr sz="4800"/>
            </a:lvl1pPr>
            <a:lvl2pPr lvl="1" algn="ctr" rtl="0">
              <a:spcBef>
                <a:spcPts val="0"/>
              </a:spcBef>
              <a:spcAft>
                <a:spcPts val="0"/>
              </a:spcAft>
              <a:buClr>
                <a:schemeClr val="lt2"/>
              </a:buClr>
              <a:buSzPts val="9600"/>
              <a:buNone/>
              <a:defRPr sz="9600">
                <a:solidFill>
                  <a:schemeClr val="lt2"/>
                </a:solidFill>
              </a:defRPr>
            </a:lvl2pPr>
            <a:lvl3pPr lvl="2" algn="ctr" rtl="0">
              <a:spcBef>
                <a:spcPts val="0"/>
              </a:spcBef>
              <a:spcAft>
                <a:spcPts val="0"/>
              </a:spcAft>
              <a:buClr>
                <a:schemeClr val="lt2"/>
              </a:buClr>
              <a:buSzPts val="9600"/>
              <a:buNone/>
              <a:defRPr sz="9600">
                <a:solidFill>
                  <a:schemeClr val="lt2"/>
                </a:solidFill>
              </a:defRPr>
            </a:lvl3pPr>
            <a:lvl4pPr lvl="3" algn="ctr" rtl="0">
              <a:spcBef>
                <a:spcPts val="0"/>
              </a:spcBef>
              <a:spcAft>
                <a:spcPts val="0"/>
              </a:spcAft>
              <a:buClr>
                <a:schemeClr val="lt2"/>
              </a:buClr>
              <a:buSzPts val="9600"/>
              <a:buNone/>
              <a:defRPr sz="9600">
                <a:solidFill>
                  <a:schemeClr val="lt2"/>
                </a:solidFill>
              </a:defRPr>
            </a:lvl4pPr>
            <a:lvl5pPr lvl="4" algn="ctr" rtl="0">
              <a:spcBef>
                <a:spcPts val="0"/>
              </a:spcBef>
              <a:spcAft>
                <a:spcPts val="0"/>
              </a:spcAft>
              <a:buClr>
                <a:schemeClr val="lt2"/>
              </a:buClr>
              <a:buSzPts val="9600"/>
              <a:buNone/>
              <a:defRPr sz="9600">
                <a:solidFill>
                  <a:schemeClr val="lt2"/>
                </a:solidFill>
              </a:defRPr>
            </a:lvl5pPr>
            <a:lvl6pPr lvl="5" algn="ctr" rtl="0">
              <a:spcBef>
                <a:spcPts val="0"/>
              </a:spcBef>
              <a:spcAft>
                <a:spcPts val="0"/>
              </a:spcAft>
              <a:buClr>
                <a:schemeClr val="lt2"/>
              </a:buClr>
              <a:buSzPts val="9600"/>
              <a:buNone/>
              <a:defRPr sz="9600">
                <a:solidFill>
                  <a:schemeClr val="lt2"/>
                </a:solidFill>
              </a:defRPr>
            </a:lvl6pPr>
            <a:lvl7pPr lvl="6" algn="ctr" rtl="0">
              <a:spcBef>
                <a:spcPts val="0"/>
              </a:spcBef>
              <a:spcAft>
                <a:spcPts val="0"/>
              </a:spcAft>
              <a:buClr>
                <a:schemeClr val="lt2"/>
              </a:buClr>
              <a:buSzPts val="9600"/>
              <a:buNone/>
              <a:defRPr sz="9600">
                <a:solidFill>
                  <a:schemeClr val="lt2"/>
                </a:solidFill>
              </a:defRPr>
            </a:lvl7pPr>
            <a:lvl8pPr lvl="7" algn="ctr" rtl="0">
              <a:spcBef>
                <a:spcPts val="0"/>
              </a:spcBef>
              <a:spcAft>
                <a:spcPts val="0"/>
              </a:spcAft>
              <a:buClr>
                <a:schemeClr val="lt2"/>
              </a:buClr>
              <a:buSzPts val="9600"/>
              <a:buNone/>
              <a:defRPr sz="9600">
                <a:solidFill>
                  <a:schemeClr val="lt2"/>
                </a:solidFill>
              </a:defRPr>
            </a:lvl8pPr>
            <a:lvl9pPr lvl="8" algn="ctr" rtl="0">
              <a:spcBef>
                <a:spcPts val="0"/>
              </a:spcBef>
              <a:spcAft>
                <a:spcPts val="0"/>
              </a:spcAft>
              <a:buClr>
                <a:schemeClr val="lt2"/>
              </a:buClr>
              <a:buSzPts val="9600"/>
              <a:buNone/>
              <a:defRPr sz="9600">
                <a:solidFill>
                  <a:schemeClr val="lt2"/>
                </a:solidFill>
              </a:defRPr>
            </a:lvl9pPr>
          </a:lstStyle>
          <a:p>
            <a:r>
              <a:t>xx%</a:t>
            </a:r>
          </a:p>
        </p:txBody>
      </p:sp>
      <p:sp>
        <p:nvSpPr>
          <p:cNvPr id="3152" name="Google Shape;3152;p31"/>
          <p:cNvSpPr txBox="1">
            <a:spLocks noGrp="1"/>
          </p:cNvSpPr>
          <p:nvPr>
            <p:ph type="subTitle" idx="3"/>
          </p:nvPr>
        </p:nvSpPr>
        <p:spPr>
          <a:xfrm>
            <a:off x="2273847" y="4192025"/>
            <a:ext cx="4596300" cy="407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53" name="Google Shape;3153;p31"/>
          <p:cNvSpPr txBox="1">
            <a:spLocks noGrp="1"/>
          </p:cNvSpPr>
          <p:nvPr>
            <p:ph type="title" idx="4" hasCustomPrompt="1"/>
          </p:nvPr>
        </p:nvSpPr>
        <p:spPr>
          <a:xfrm>
            <a:off x="2273853" y="2020413"/>
            <a:ext cx="4596300" cy="747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0000"/>
              <a:buNone/>
              <a:defRPr sz="4800"/>
            </a:lvl1pPr>
            <a:lvl2pPr lvl="1" algn="ctr" rtl="0">
              <a:spcBef>
                <a:spcPts val="0"/>
              </a:spcBef>
              <a:spcAft>
                <a:spcPts val="0"/>
              </a:spcAft>
              <a:buClr>
                <a:schemeClr val="lt2"/>
              </a:buClr>
              <a:buSzPts val="9600"/>
              <a:buNone/>
              <a:defRPr sz="9600">
                <a:solidFill>
                  <a:schemeClr val="lt2"/>
                </a:solidFill>
              </a:defRPr>
            </a:lvl2pPr>
            <a:lvl3pPr lvl="2" algn="ctr" rtl="0">
              <a:spcBef>
                <a:spcPts val="0"/>
              </a:spcBef>
              <a:spcAft>
                <a:spcPts val="0"/>
              </a:spcAft>
              <a:buClr>
                <a:schemeClr val="lt2"/>
              </a:buClr>
              <a:buSzPts val="9600"/>
              <a:buNone/>
              <a:defRPr sz="9600">
                <a:solidFill>
                  <a:schemeClr val="lt2"/>
                </a:solidFill>
              </a:defRPr>
            </a:lvl3pPr>
            <a:lvl4pPr lvl="3" algn="ctr" rtl="0">
              <a:spcBef>
                <a:spcPts val="0"/>
              </a:spcBef>
              <a:spcAft>
                <a:spcPts val="0"/>
              </a:spcAft>
              <a:buClr>
                <a:schemeClr val="lt2"/>
              </a:buClr>
              <a:buSzPts val="9600"/>
              <a:buNone/>
              <a:defRPr sz="9600">
                <a:solidFill>
                  <a:schemeClr val="lt2"/>
                </a:solidFill>
              </a:defRPr>
            </a:lvl4pPr>
            <a:lvl5pPr lvl="4" algn="ctr" rtl="0">
              <a:spcBef>
                <a:spcPts val="0"/>
              </a:spcBef>
              <a:spcAft>
                <a:spcPts val="0"/>
              </a:spcAft>
              <a:buClr>
                <a:schemeClr val="lt2"/>
              </a:buClr>
              <a:buSzPts val="9600"/>
              <a:buNone/>
              <a:defRPr sz="9600">
                <a:solidFill>
                  <a:schemeClr val="lt2"/>
                </a:solidFill>
              </a:defRPr>
            </a:lvl5pPr>
            <a:lvl6pPr lvl="5" algn="ctr" rtl="0">
              <a:spcBef>
                <a:spcPts val="0"/>
              </a:spcBef>
              <a:spcAft>
                <a:spcPts val="0"/>
              </a:spcAft>
              <a:buClr>
                <a:schemeClr val="lt2"/>
              </a:buClr>
              <a:buSzPts val="9600"/>
              <a:buNone/>
              <a:defRPr sz="9600">
                <a:solidFill>
                  <a:schemeClr val="lt2"/>
                </a:solidFill>
              </a:defRPr>
            </a:lvl6pPr>
            <a:lvl7pPr lvl="6" algn="ctr" rtl="0">
              <a:spcBef>
                <a:spcPts val="0"/>
              </a:spcBef>
              <a:spcAft>
                <a:spcPts val="0"/>
              </a:spcAft>
              <a:buClr>
                <a:schemeClr val="lt2"/>
              </a:buClr>
              <a:buSzPts val="9600"/>
              <a:buNone/>
              <a:defRPr sz="9600">
                <a:solidFill>
                  <a:schemeClr val="lt2"/>
                </a:solidFill>
              </a:defRPr>
            </a:lvl7pPr>
            <a:lvl8pPr lvl="7" algn="ctr" rtl="0">
              <a:spcBef>
                <a:spcPts val="0"/>
              </a:spcBef>
              <a:spcAft>
                <a:spcPts val="0"/>
              </a:spcAft>
              <a:buClr>
                <a:schemeClr val="lt2"/>
              </a:buClr>
              <a:buSzPts val="9600"/>
              <a:buNone/>
              <a:defRPr sz="9600">
                <a:solidFill>
                  <a:schemeClr val="lt2"/>
                </a:solidFill>
              </a:defRPr>
            </a:lvl8pPr>
            <a:lvl9pPr lvl="8" algn="ctr" rtl="0">
              <a:spcBef>
                <a:spcPts val="0"/>
              </a:spcBef>
              <a:spcAft>
                <a:spcPts val="0"/>
              </a:spcAft>
              <a:buClr>
                <a:schemeClr val="lt2"/>
              </a:buClr>
              <a:buSzPts val="9600"/>
              <a:buNone/>
              <a:defRPr sz="9600">
                <a:solidFill>
                  <a:schemeClr val="lt2"/>
                </a:solidFill>
              </a:defRPr>
            </a:lvl9pPr>
          </a:lstStyle>
          <a:p>
            <a:r>
              <a:t>xx%</a:t>
            </a:r>
          </a:p>
        </p:txBody>
      </p:sp>
      <p:sp>
        <p:nvSpPr>
          <p:cNvPr id="3154" name="Google Shape;3154;p31"/>
          <p:cNvSpPr txBox="1">
            <a:spLocks noGrp="1"/>
          </p:cNvSpPr>
          <p:nvPr>
            <p:ph type="subTitle" idx="5"/>
          </p:nvPr>
        </p:nvSpPr>
        <p:spPr>
          <a:xfrm>
            <a:off x="2273853" y="2711113"/>
            <a:ext cx="4596300" cy="407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818430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55"/>
        <p:cNvGrpSpPr/>
        <p:nvPr/>
      </p:nvGrpSpPr>
      <p:grpSpPr>
        <a:xfrm>
          <a:off x="0" y="0"/>
          <a:ext cx="0" cy="0"/>
          <a:chOff x="0" y="0"/>
          <a:chExt cx="0" cy="0"/>
        </a:xfrm>
      </p:grpSpPr>
      <p:sp>
        <p:nvSpPr>
          <p:cNvPr id="3156" name="Google Shape;3156;p32"/>
          <p:cNvSpPr/>
          <p:nvPr/>
        </p:nvSpPr>
        <p:spPr>
          <a:xfrm>
            <a:off x="5987300" y="0"/>
            <a:ext cx="3156762" cy="3383653"/>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2"/>
          <p:cNvSpPr/>
          <p:nvPr/>
        </p:nvSpPr>
        <p:spPr>
          <a:xfrm>
            <a:off x="6550" y="1765550"/>
            <a:ext cx="3920044" cy="355587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8" name="Google Shape;3158;p32"/>
          <p:cNvGrpSpPr/>
          <p:nvPr/>
        </p:nvGrpSpPr>
        <p:grpSpPr>
          <a:xfrm>
            <a:off x="2681118" y="4669167"/>
            <a:ext cx="828086" cy="1373837"/>
            <a:chOff x="594925" y="3775150"/>
            <a:chExt cx="671875" cy="1114675"/>
          </a:xfrm>
        </p:grpSpPr>
        <p:sp>
          <p:nvSpPr>
            <p:cNvPr id="3159" name="Google Shape;3159;p32"/>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2"/>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2"/>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2"/>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2"/>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2"/>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5" name="Google Shape;3165;p32"/>
          <p:cNvSpPr/>
          <p:nvPr/>
        </p:nvSpPr>
        <p:spPr>
          <a:xfrm>
            <a:off x="548836" y="290893"/>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2"/>
          <p:cNvSpPr/>
          <p:nvPr/>
        </p:nvSpPr>
        <p:spPr>
          <a:xfrm>
            <a:off x="235825" y="913112"/>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2"/>
          <p:cNvSpPr/>
          <p:nvPr/>
        </p:nvSpPr>
        <p:spPr>
          <a:xfrm>
            <a:off x="3076124" y="4333281"/>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8" name="Google Shape;3168;p32"/>
          <p:cNvGrpSpPr/>
          <p:nvPr/>
        </p:nvGrpSpPr>
        <p:grpSpPr>
          <a:xfrm rot="10800000">
            <a:off x="8583167" y="2433631"/>
            <a:ext cx="840195" cy="775397"/>
            <a:chOff x="-148797" y="1986032"/>
            <a:chExt cx="840195" cy="775397"/>
          </a:xfrm>
        </p:grpSpPr>
        <p:grpSp>
          <p:nvGrpSpPr>
            <p:cNvPr id="3169" name="Google Shape;3169;p32"/>
            <p:cNvGrpSpPr/>
            <p:nvPr/>
          </p:nvGrpSpPr>
          <p:grpSpPr>
            <a:xfrm>
              <a:off x="-148797" y="1986032"/>
              <a:ext cx="840195" cy="775397"/>
              <a:chOff x="-148797" y="1986032"/>
              <a:chExt cx="840195" cy="775397"/>
            </a:xfrm>
          </p:grpSpPr>
          <p:sp>
            <p:nvSpPr>
              <p:cNvPr id="3170" name="Google Shape;3170;p32"/>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2"/>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2"/>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2"/>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2"/>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2"/>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2"/>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2"/>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32"/>
            <p:cNvGrpSpPr/>
            <p:nvPr/>
          </p:nvGrpSpPr>
          <p:grpSpPr>
            <a:xfrm>
              <a:off x="75610" y="2179473"/>
              <a:ext cx="391350" cy="388515"/>
              <a:chOff x="75610" y="2179473"/>
              <a:chExt cx="391350" cy="388515"/>
            </a:xfrm>
          </p:grpSpPr>
          <p:sp>
            <p:nvSpPr>
              <p:cNvPr id="3179" name="Google Shape;3179;p32"/>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2"/>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2"/>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88" name="Google Shape;3188;p32"/>
          <p:cNvSpPr/>
          <p:nvPr/>
        </p:nvSpPr>
        <p:spPr>
          <a:xfrm>
            <a:off x="3026897" y="4971733"/>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9" name="Google Shape;3189;p32"/>
          <p:cNvGrpSpPr/>
          <p:nvPr/>
        </p:nvGrpSpPr>
        <p:grpSpPr>
          <a:xfrm rot="-5400000" flipH="1">
            <a:off x="-272449" y="2972432"/>
            <a:ext cx="849712" cy="817557"/>
            <a:chOff x="7622592" y="3261875"/>
            <a:chExt cx="954625" cy="918500"/>
          </a:xfrm>
        </p:grpSpPr>
        <p:sp>
          <p:nvSpPr>
            <p:cNvPr id="3190" name="Google Shape;3190;p32"/>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2"/>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2" name="Google Shape;3192;p32"/>
          <p:cNvGrpSpPr/>
          <p:nvPr/>
        </p:nvGrpSpPr>
        <p:grpSpPr>
          <a:xfrm rot="705228">
            <a:off x="1197321" y="4553243"/>
            <a:ext cx="1168494" cy="1210473"/>
            <a:chOff x="2151745" y="6047399"/>
            <a:chExt cx="1168532" cy="1210512"/>
          </a:xfrm>
        </p:grpSpPr>
        <p:grpSp>
          <p:nvGrpSpPr>
            <p:cNvPr id="3193" name="Google Shape;3193;p32"/>
            <p:cNvGrpSpPr/>
            <p:nvPr/>
          </p:nvGrpSpPr>
          <p:grpSpPr>
            <a:xfrm>
              <a:off x="2612823" y="6047399"/>
              <a:ext cx="707455" cy="637326"/>
              <a:chOff x="2873600" y="3971025"/>
              <a:chExt cx="574000" cy="517100"/>
            </a:xfrm>
          </p:grpSpPr>
          <p:sp>
            <p:nvSpPr>
              <p:cNvPr id="3194" name="Google Shape;3194;p32"/>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7" name="Google Shape;3197;p32"/>
            <p:cNvGrpSpPr/>
            <p:nvPr/>
          </p:nvGrpSpPr>
          <p:grpSpPr>
            <a:xfrm>
              <a:off x="2151745" y="6356615"/>
              <a:ext cx="919784" cy="901296"/>
              <a:chOff x="2468375" y="4237975"/>
              <a:chExt cx="746275" cy="731275"/>
            </a:xfrm>
          </p:grpSpPr>
          <p:sp>
            <p:nvSpPr>
              <p:cNvPr id="3198" name="Google Shape;3198;p32"/>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00" name="Google Shape;3200;p32"/>
          <p:cNvGrpSpPr/>
          <p:nvPr/>
        </p:nvGrpSpPr>
        <p:grpSpPr>
          <a:xfrm rot="-817595">
            <a:off x="-276386" y="3892028"/>
            <a:ext cx="1745628" cy="1759770"/>
            <a:chOff x="1538675" y="4123500"/>
            <a:chExt cx="1078850" cy="1087525"/>
          </a:xfrm>
        </p:grpSpPr>
        <p:sp>
          <p:nvSpPr>
            <p:cNvPr id="3201" name="Google Shape;3201;p32"/>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4" name="Google Shape;3204;p32"/>
          <p:cNvGrpSpPr/>
          <p:nvPr/>
        </p:nvGrpSpPr>
        <p:grpSpPr>
          <a:xfrm>
            <a:off x="3515047" y="4809472"/>
            <a:ext cx="385742" cy="388700"/>
            <a:chOff x="4063650" y="3462000"/>
            <a:chExt cx="312975" cy="315375"/>
          </a:xfrm>
        </p:grpSpPr>
        <p:sp>
          <p:nvSpPr>
            <p:cNvPr id="3205" name="Google Shape;3205;p3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7" name="Google Shape;3207;p32"/>
          <p:cNvSpPr/>
          <p:nvPr/>
        </p:nvSpPr>
        <p:spPr>
          <a:xfrm rot="10800000">
            <a:off x="162948" y="15923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rot="10800000">
            <a:off x="466423" y="130392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9" name="Google Shape;3209;p32"/>
          <p:cNvGrpSpPr/>
          <p:nvPr/>
        </p:nvGrpSpPr>
        <p:grpSpPr>
          <a:xfrm rot="10800000">
            <a:off x="5765361" y="-847944"/>
            <a:ext cx="828086" cy="1373837"/>
            <a:chOff x="594925" y="3775150"/>
            <a:chExt cx="671875" cy="1114675"/>
          </a:xfrm>
        </p:grpSpPr>
        <p:sp>
          <p:nvSpPr>
            <p:cNvPr id="3210" name="Google Shape;3210;p32"/>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6" name="Google Shape;3216;p32"/>
          <p:cNvSpPr/>
          <p:nvPr/>
        </p:nvSpPr>
        <p:spPr>
          <a:xfrm rot="10800000">
            <a:off x="8955674" y="3496124"/>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rot="10800000">
            <a:off x="8785154" y="37111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8" name="Google Shape;3218;p32"/>
          <p:cNvGrpSpPr/>
          <p:nvPr/>
        </p:nvGrpSpPr>
        <p:grpSpPr>
          <a:xfrm>
            <a:off x="-148797" y="1986032"/>
            <a:ext cx="840195" cy="775397"/>
            <a:chOff x="-148797" y="1986032"/>
            <a:chExt cx="840195" cy="775397"/>
          </a:xfrm>
        </p:grpSpPr>
        <p:grpSp>
          <p:nvGrpSpPr>
            <p:cNvPr id="3219" name="Google Shape;3219;p32"/>
            <p:cNvGrpSpPr/>
            <p:nvPr/>
          </p:nvGrpSpPr>
          <p:grpSpPr>
            <a:xfrm>
              <a:off x="-148797" y="1986032"/>
              <a:ext cx="840195" cy="775397"/>
              <a:chOff x="-148797" y="1986032"/>
              <a:chExt cx="840195" cy="775397"/>
            </a:xfrm>
          </p:grpSpPr>
          <p:sp>
            <p:nvSpPr>
              <p:cNvPr id="3220" name="Google Shape;3220;p32"/>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2"/>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8" name="Google Shape;3228;p32"/>
            <p:cNvGrpSpPr/>
            <p:nvPr/>
          </p:nvGrpSpPr>
          <p:grpSpPr>
            <a:xfrm>
              <a:off x="75610" y="2179473"/>
              <a:ext cx="391350" cy="388515"/>
              <a:chOff x="75610" y="2179473"/>
              <a:chExt cx="391350" cy="388515"/>
            </a:xfrm>
          </p:grpSpPr>
          <p:sp>
            <p:nvSpPr>
              <p:cNvPr id="3229" name="Google Shape;3229;p32"/>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2"/>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2"/>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38" name="Google Shape;3238;p32"/>
          <p:cNvSpPr/>
          <p:nvPr/>
        </p:nvSpPr>
        <p:spPr>
          <a:xfrm rot="10800000">
            <a:off x="5664295" y="-688662"/>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9" name="Google Shape;3239;p32"/>
          <p:cNvGrpSpPr/>
          <p:nvPr/>
        </p:nvGrpSpPr>
        <p:grpSpPr>
          <a:xfrm rot="5400000" flipH="1">
            <a:off x="8697302" y="1405071"/>
            <a:ext cx="849712" cy="817557"/>
            <a:chOff x="7622592" y="3261875"/>
            <a:chExt cx="954625" cy="918500"/>
          </a:xfrm>
        </p:grpSpPr>
        <p:sp>
          <p:nvSpPr>
            <p:cNvPr id="3240" name="Google Shape;3240;p32"/>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2"/>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2" name="Google Shape;3242;p32"/>
          <p:cNvGrpSpPr/>
          <p:nvPr/>
        </p:nvGrpSpPr>
        <p:grpSpPr>
          <a:xfrm rot="-10094772">
            <a:off x="6908750" y="-568656"/>
            <a:ext cx="1168494" cy="1210473"/>
            <a:chOff x="2151745" y="6047399"/>
            <a:chExt cx="1168532" cy="1210512"/>
          </a:xfrm>
        </p:grpSpPr>
        <p:grpSp>
          <p:nvGrpSpPr>
            <p:cNvPr id="3243" name="Google Shape;3243;p32"/>
            <p:cNvGrpSpPr/>
            <p:nvPr/>
          </p:nvGrpSpPr>
          <p:grpSpPr>
            <a:xfrm>
              <a:off x="2612823" y="6047399"/>
              <a:ext cx="707455" cy="637326"/>
              <a:chOff x="2873600" y="3971025"/>
              <a:chExt cx="574000" cy="517100"/>
            </a:xfrm>
          </p:grpSpPr>
          <p:sp>
            <p:nvSpPr>
              <p:cNvPr id="3244" name="Google Shape;3244;p32"/>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7" name="Google Shape;3247;p32"/>
            <p:cNvGrpSpPr/>
            <p:nvPr/>
          </p:nvGrpSpPr>
          <p:grpSpPr>
            <a:xfrm>
              <a:off x="2151745" y="6356615"/>
              <a:ext cx="919784" cy="901296"/>
              <a:chOff x="2468375" y="4237975"/>
              <a:chExt cx="746275" cy="731275"/>
            </a:xfrm>
          </p:grpSpPr>
          <p:sp>
            <p:nvSpPr>
              <p:cNvPr id="3248" name="Google Shape;3248;p32"/>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50" name="Google Shape;3250;p32"/>
          <p:cNvGrpSpPr/>
          <p:nvPr/>
        </p:nvGrpSpPr>
        <p:grpSpPr>
          <a:xfrm rot="9982405">
            <a:off x="7805323" y="-456738"/>
            <a:ext cx="1745628" cy="1759770"/>
            <a:chOff x="1538675" y="4123500"/>
            <a:chExt cx="1078850" cy="1087525"/>
          </a:xfrm>
        </p:grpSpPr>
        <p:sp>
          <p:nvSpPr>
            <p:cNvPr id="3251" name="Google Shape;3251;p32"/>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4" name="Google Shape;3254;p32"/>
          <p:cNvGrpSpPr/>
          <p:nvPr/>
        </p:nvGrpSpPr>
        <p:grpSpPr>
          <a:xfrm rot="10800000">
            <a:off x="5373777" y="-3112"/>
            <a:ext cx="385742" cy="388700"/>
            <a:chOff x="4063650" y="3462000"/>
            <a:chExt cx="312975" cy="315375"/>
          </a:xfrm>
        </p:grpSpPr>
        <p:sp>
          <p:nvSpPr>
            <p:cNvPr id="3255" name="Google Shape;3255;p32"/>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7" name="Google Shape;3257;p32"/>
          <p:cNvSpPr/>
          <p:nvPr/>
        </p:nvSpPr>
        <p:spPr>
          <a:xfrm>
            <a:off x="8856119" y="42842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2"/>
          <p:cNvSpPr/>
          <p:nvPr/>
        </p:nvSpPr>
        <p:spPr>
          <a:xfrm>
            <a:off x="8551319" y="18409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txBox="1">
            <a:spLocks noGrp="1"/>
          </p:cNvSpPr>
          <p:nvPr>
            <p:ph type="ctrTitle"/>
          </p:nvPr>
        </p:nvSpPr>
        <p:spPr>
          <a:xfrm>
            <a:off x="2080650" y="691900"/>
            <a:ext cx="4982700" cy="92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60" name="Google Shape;3260;p32"/>
          <p:cNvSpPr txBox="1">
            <a:spLocks noGrp="1"/>
          </p:cNvSpPr>
          <p:nvPr>
            <p:ph type="subTitle" idx="1"/>
          </p:nvPr>
        </p:nvSpPr>
        <p:spPr>
          <a:xfrm>
            <a:off x="2080650" y="1463651"/>
            <a:ext cx="4982700" cy="12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261" name="Google Shape;3261;p32"/>
          <p:cNvSpPr txBox="1"/>
          <p:nvPr/>
        </p:nvSpPr>
        <p:spPr>
          <a:xfrm>
            <a:off x="2818800" y="3332825"/>
            <a:ext cx="3506400" cy="703500"/>
          </a:xfrm>
          <a:prstGeom prst="rect">
            <a:avLst/>
          </a:prstGeom>
          <a:noFill/>
          <a:ln>
            <a:noFill/>
          </a:ln>
        </p:spPr>
        <p:txBody>
          <a:bodyPr spcFirstLastPara="1" wrap="square" lIns="91425" tIns="91425" rIns="91425" bIns="91425" anchor="b" anchorCtr="0">
            <a:noAutofit/>
          </a:bodyPr>
          <a:lstStyle/>
          <a:p>
            <a:pPr marL="0" lvl="0" indent="0" algn="ctr" rtl="0">
              <a:spcBef>
                <a:spcPts val="300"/>
              </a:spcBef>
              <a:spcAft>
                <a:spcPts val="0"/>
              </a:spcAft>
              <a:buNone/>
            </a:pPr>
            <a:r>
              <a:rPr lang="en" sz="1200">
                <a:solidFill>
                  <a:schemeClr val="dk1"/>
                </a:solidFill>
                <a:latin typeface="Figtree"/>
                <a:ea typeface="Figtree"/>
                <a:cs typeface="Figtree"/>
                <a:sym typeface="Figtree"/>
              </a:rPr>
              <a:t>CREDITS: This presentation template was created by </a:t>
            </a:r>
            <a:r>
              <a:rPr lang="en" sz="1200" b="1" u="sng">
                <a:solidFill>
                  <a:schemeClr val="dk1"/>
                </a:solidFill>
                <a:latin typeface="Figtree"/>
                <a:ea typeface="Figtree"/>
                <a:cs typeface="Figtree"/>
                <a:sym typeface="Figtree"/>
                <a:hlinkClick r:id="rId2">
                  <a:extLst>
                    <a:ext uri="{A12FA001-AC4F-418D-AE19-62706E023703}">
                      <ahyp:hlinkClr xmlns:ahyp="http://schemas.microsoft.com/office/drawing/2018/hyperlinkcolor" val="tx"/>
                    </a:ext>
                  </a:extLst>
                </a:hlinkClick>
              </a:rPr>
              <a:t>Slidesgo</a:t>
            </a:r>
            <a:r>
              <a:rPr lang="en" sz="1200">
                <a:solidFill>
                  <a:schemeClr val="dk1"/>
                </a:solidFill>
                <a:latin typeface="Figtree"/>
                <a:ea typeface="Figtree"/>
                <a:cs typeface="Figtree"/>
                <a:sym typeface="Figtree"/>
              </a:rPr>
              <a:t>, including icons by </a:t>
            </a:r>
            <a:r>
              <a:rPr lang="en" sz="1200" b="1" u="sng">
                <a:solidFill>
                  <a:schemeClr val="dk1"/>
                </a:solidFill>
                <a:latin typeface="Figtree"/>
                <a:ea typeface="Figtree"/>
                <a:cs typeface="Figtree"/>
                <a:sym typeface="Figtree"/>
                <a:hlinkClick r:id="rId3">
                  <a:extLst>
                    <a:ext uri="{A12FA001-AC4F-418D-AE19-62706E023703}">
                      <ahyp:hlinkClr xmlns:ahyp="http://schemas.microsoft.com/office/drawing/2018/hyperlinkcolor" val="tx"/>
                    </a:ext>
                  </a:extLst>
                </a:hlinkClick>
              </a:rPr>
              <a:t>Flaticon</a:t>
            </a:r>
            <a:r>
              <a:rPr lang="en" sz="1200" b="1" u="sng">
                <a:solidFill>
                  <a:schemeClr val="dk1"/>
                </a:solidFill>
                <a:latin typeface="Figtree"/>
                <a:ea typeface="Figtree"/>
                <a:cs typeface="Figtree"/>
                <a:sym typeface="Figtree"/>
              </a:rPr>
              <a:t> </a:t>
            </a:r>
            <a:r>
              <a:rPr lang="en" sz="1200">
                <a:solidFill>
                  <a:schemeClr val="dk1"/>
                </a:solidFill>
                <a:latin typeface="Figtree"/>
                <a:ea typeface="Figtree"/>
                <a:cs typeface="Figtree"/>
                <a:sym typeface="Figtree"/>
              </a:rPr>
              <a:t>and infographics &amp; images by </a:t>
            </a:r>
            <a:r>
              <a:rPr lang="en" sz="1200" b="1" u="sng">
                <a:solidFill>
                  <a:schemeClr val="dk1"/>
                </a:solidFill>
                <a:latin typeface="Figtree"/>
                <a:ea typeface="Figtree"/>
                <a:cs typeface="Figtree"/>
                <a:sym typeface="Figtree"/>
                <a:hlinkClick r:id="rId4">
                  <a:extLst>
                    <a:ext uri="{A12FA001-AC4F-418D-AE19-62706E023703}">
                      <ahyp:hlinkClr xmlns:ahyp="http://schemas.microsoft.com/office/drawing/2018/hyperlinkcolor" val="tx"/>
                    </a:ext>
                  </a:extLst>
                </a:hlinkClick>
              </a:rPr>
              <a:t>Freepik</a:t>
            </a:r>
            <a:endParaRPr sz="1200" u="sng">
              <a:solidFill>
                <a:schemeClr val="dk1"/>
              </a:solidFill>
              <a:latin typeface="Figtree"/>
              <a:ea typeface="Figtree"/>
              <a:cs typeface="Figtree"/>
              <a:sym typeface="Figtree"/>
            </a:endParaRPr>
          </a:p>
        </p:txBody>
      </p:sp>
    </p:spTree>
    <p:extLst>
      <p:ext uri="{BB962C8B-B14F-4D97-AF65-F5344CB8AC3E}">
        <p14:creationId xmlns:p14="http://schemas.microsoft.com/office/powerpoint/2010/main" val="1856943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62"/>
        <p:cNvGrpSpPr/>
        <p:nvPr/>
      </p:nvGrpSpPr>
      <p:grpSpPr>
        <a:xfrm>
          <a:off x="0" y="0"/>
          <a:ext cx="0" cy="0"/>
          <a:chOff x="0" y="0"/>
          <a:chExt cx="0" cy="0"/>
        </a:xfrm>
      </p:grpSpPr>
      <p:sp>
        <p:nvSpPr>
          <p:cNvPr id="3263" name="Google Shape;3263;p33"/>
          <p:cNvSpPr/>
          <p:nvPr/>
        </p:nvSpPr>
        <p:spPr>
          <a:xfrm rot="5400000">
            <a:off x="-164493" y="72060"/>
            <a:ext cx="2713833" cy="246155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4" name="Google Shape;3264;p33"/>
          <p:cNvGrpSpPr/>
          <p:nvPr/>
        </p:nvGrpSpPr>
        <p:grpSpPr>
          <a:xfrm>
            <a:off x="1601259" y="4644297"/>
            <a:ext cx="385742" cy="388700"/>
            <a:chOff x="4063650" y="3462000"/>
            <a:chExt cx="312975" cy="315375"/>
          </a:xfrm>
        </p:grpSpPr>
        <p:sp>
          <p:nvSpPr>
            <p:cNvPr id="3265" name="Google Shape;3265;p3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7" name="Google Shape;3267;p33"/>
          <p:cNvSpPr/>
          <p:nvPr/>
        </p:nvSpPr>
        <p:spPr>
          <a:xfrm>
            <a:off x="-322273" y="3089967"/>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8" name="Google Shape;3268;p33"/>
          <p:cNvGrpSpPr/>
          <p:nvPr/>
        </p:nvGrpSpPr>
        <p:grpSpPr>
          <a:xfrm rot="-5400000" flipH="1">
            <a:off x="97451" y="2516919"/>
            <a:ext cx="849712" cy="817557"/>
            <a:chOff x="7622592" y="3261875"/>
            <a:chExt cx="954625" cy="918500"/>
          </a:xfrm>
        </p:grpSpPr>
        <p:sp>
          <p:nvSpPr>
            <p:cNvPr id="3269" name="Google Shape;3269;p33"/>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3"/>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1" name="Google Shape;3271;p33"/>
          <p:cNvGrpSpPr/>
          <p:nvPr/>
        </p:nvGrpSpPr>
        <p:grpSpPr>
          <a:xfrm rot="-817595">
            <a:off x="-276386" y="3892028"/>
            <a:ext cx="1745628" cy="1759770"/>
            <a:chOff x="1538675" y="4123500"/>
            <a:chExt cx="1078850" cy="1087525"/>
          </a:xfrm>
        </p:grpSpPr>
        <p:sp>
          <p:nvSpPr>
            <p:cNvPr id="3272" name="Google Shape;3272;p33"/>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3"/>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3"/>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5" name="Google Shape;3275;p33"/>
          <p:cNvSpPr/>
          <p:nvPr/>
        </p:nvSpPr>
        <p:spPr>
          <a:xfrm rot="10800000">
            <a:off x="1506498" y="3290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3"/>
          <p:cNvSpPr/>
          <p:nvPr/>
        </p:nvSpPr>
        <p:spPr>
          <a:xfrm rot="10800000">
            <a:off x="474923" y="348347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7" name="Google Shape;3277;p33"/>
          <p:cNvGrpSpPr/>
          <p:nvPr/>
        </p:nvGrpSpPr>
        <p:grpSpPr>
          <a:xfrm rot="10800000">
            <a:off x="267358" y="329037"/>
            <a:ext cx="817548" cy="1371218"/>
            <a:chOff x="6335800" y="3943700"/>
            <a:chExt cx="663325" cy="1112550"/>
          </a:xfrm>
        </p:grpSpPr>
        <p:sp>
          <p:nvSpPr>
            <p:cNvPr id="3278" name="Google Shape;3278;p33"/>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3"/>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3"/>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3"/>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3"/>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3"/>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4" name="Google Shape;3284;p33"/>
          <p:cNvSpPr/>
          <p:nvPr/>
        </p:nvSpPr>
        <p:spPr>
          <a:xfrm rot="10800000">
            <a:off x="113523" y="13865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3"/>
          <p:cNvSpPr/>
          <p:nvPr/>
        </p:nvSpPr>
        <p:spPr>
          <a:xfrm rot="10800000">
            <a:off x="1848523" y="861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6" name="Google Shape;3286;p33"/>
          <p:cNvGrpSpPr/>
          <p:nvPr/>
        </p:nvGrpSpPr>
        <p:grpSpPr>
          <a:xfrm>
            <a:off x="-126972" y="1673182"/>
            <a:ext cx="840195" cy="775397"/>
            <a:chOff x="-148797" y="1986032"/>
            <a:chExt cx="840195" cy="775397"/>
          </a:xfrm>
        </p:grpSpPr>
        <p:grpSp>
          <p:nvGrpSpPr>
            <p:cNvPr id="3287" name="Google Shape;3287;p33"/>
            <p:cNvGrpSpPr/>
            <p:nvPr/>
          </p:nvGrpSpPr>
          <p:grpSpPr>
            <a:xfrm>
              <a:off x="-148797" y="1986032"/>
              <a:ext cx="840195" cy="775397"/>
              <a:chOff x="-148797" y="1986032"/>
              <a:chExt cx="840195" cy="775397"/>
            </a:xfrm>
          </p:grpSpPr>
          <p:sp>
            <p:nvSpPr>
              <p:cNvPr id="3288" name="Google Shape;3288;p33"/>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3"/>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3"/>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3"/>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3"/>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3"/>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3"/>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3"/>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6" name="Google Shape;3296;p33"/>
            <p:cNvGrpSpPr/>
            <p:nvPr/>
          </p:nvGrpSpPr>
          <p:grpSpPr>
            <a:xfrm>
              <a:off x="75610" y="2179473"/>
              <a:ext cx="391350" cy="388515"/>
              <a:chOff x="75610" y="2179473"/>
              <a:chExt cx="391350" cy="388515"/>
            </a:xfrm>
          </p:grpSpPr>
          <p:sp>
            <p:nvSpPr>
              <p:cNvPr id="3297" name="Google Shape;3297;p33"/>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3"/>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3"/>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3"/>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3"/>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3"/>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3"/>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3"/>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3"/>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06" name="Google Shape;3306;p33"/>
          <p:cNvSpPr/>
          <p:nvPr/>
        </p:nvSpPr>
        <p:spPr>
          <a:xfrm rot="10800000">
            <a:off x="-417386" y="8615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7" name="Google Shape;3307;p33"/>
          <p:cNvGrpSpPr/>
          <p:nvPr/>
        </p:nvGrpSpPr>
        <p:grpSpPr>
          <a:xfrm rot="10800000">
            <a:off x="267361" y="-228866"/>
            <a:ext cx="1072213" cy="1064449"/>
            <a:chOff x="5397225" y="4249225"/>
            <a:chExt cx="869950" cy="863650"/>
          </a:xfrm>
        </p:grpSpPr>
        <p:sp>
          <p:nvSpPr>
            <p:cNvPr id="3308" name="Google Shape;3308;p33"/>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3"/>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3"/>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3"/>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3"/>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3"/>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3"/>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3"/>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3"/>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3"/>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3"/>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3"/>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3"/>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1" name="Google Shape;3321;p33"/>
          <p:cNvSpPr/>
          <p:nvPr/>
        </p:nvSpPr>
        <p:spPr>
          <a:xfrm rot="-5400000">
            <a:off x="6634708" y="2624112"/>
            <a:ext cx="2713833" cy="2461549"/>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2" name="Google Shape;3322;p33"/>
          <p:cNvGrpSpPr/>
          <p:nvPr/>
        </p:nvGrpSpPr>
        <p:grpSpPr>
          <a:xfrm rot="10800000">
            <a:off x="7197048" y="124725"/>
            <a:ext cx="385742" cy="388700"/>
            <a:chOff x="4063650" y="3462000"/>
            <a:chExt cx="312975" cy="315375"/>
          </a:xfrm>
        </p:grpSpPr>
        <p:sp>
          <p:nvSpPr>
            <p:cNvPr id="3323" name="Google Shape;3323;p3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5" name="Google Shape;3325;p33"/>
          <p:cNvSpPr/>
          <p:nvPr/>
        </p:nvSpPr>
        <p:spPr>
          <a:xfrm rot="10800000">
            <a:off x="8662675" y="657220"/>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6" name="Google Shape;3326;p33"/>
          <p:cNvGrpSpPr/>
          <p:nvPr/>
        </p:nvGrpSpPr>
        <p:grpSpPr>
          <a:xfrm rot="5400000" flipH="1">
            <a:off x="8236886" y="1823246"/>
            <a:ext cx="849712" cy="817557"/>
            <a:chOff x="7622592" y="3261875"/>
            <a:chExt cx="954625" cy="918500"/>
          </a:xfrm>
        </p:grpSpPr>
        <p:sp>
          <p:nvSpPr>
            <p:cNvPr id="3327" name="Google Shape;3327;p33"/>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3"/>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9" name="Google Shape;3329;p33"/>
          <p:cNvGrpSpPr/>
          <p:nvPr/>
        </p:nvGrpSpPr>
        <p:grpSpPr>
          <a:xfrm rot="9982405">
            <a:off x="7714807" y="-494076"/>
            <a:ext cx="1745628" cy="1759770"/>
            <a:chOff x="1538675" y="4123500"/>
            <a:chExt cx="1078850" cy="1087525"/>
          </a:xfrm>
        </p:grpSpPr>
        <p:sp>
          <p:nvSpPr>
            <p:cNvPr id="3330" name="Google Shape;3330;p33"/>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3"/>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3"/>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3" name="Google Shape;3333;p33"/>
          <p:cNvSpPr/>
          <p:nvPr/>
        </p:nvSpPr>
        <p:spPr>
          <a:xfrm>
            <a:off x="7582802" y="473395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3"/>
          <p:cNvSpPr/>
          <p:nvPr/>
        </p:nvSpPr>
        <p:spPr>
          <a:xfrm>
            <a:off x="8614377" y="15794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5" name="Google Shape;3335;p33"/>
          <p:cNvGrpSpPr/>
          <p:nvPr/>
        </p:nvGrpSpPr>
        <p:grpSpPr>
          <a:xfrm>
            <a:off x="8099143" y="3457467"/>
            <a:ext cx="817548" cy="1371218"/>
            <a:chOff x="6335800" y="3943700"/>
            <a:chExt cx="663325" cy="1112550"/>
          </a:xfrm>
        </p:grpSpPr>
        <p:sp>
          <p:nvSpPr>
            <p:cNvPr id="3336" name="Google Shape;3336;p33"/>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3"/>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3"/>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3"/>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3"/>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3"/>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33"/>
          <p:cNvSpPr/>
          <p:nvPr/>
        </p:nvSpPr>
        <p:spPr>
          <a:xfrm>
            <a:off x="8975777" y="36764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3"/>
          <p:cNvSpPr/>
          <p:nvPr/>
        </p:nvSpPr>
        <p:spPr>
          <a:xfrm>
            <a:off x="7264595" y="500063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4" name="Google Shape;3344;p33"/>
          <p:cNvGrpSpPr/>
          <p:nvPr/>
        </p:nvGrpSpPr>
        <p:grpSpPr>
          <a:xfrm rot="10800000">
            <a:off x="8470826" y="2709143"/>
            <a:ext cx="840195" cy="775397"/>
            <a:chOff x="-148797" y="1986032"/>
            <a:chExt cx="840195" cy="775397"/>
          </a:xfrm>
        </p:grpSpPr>
        <p:grpSp>
          <p:nvGrpSpPr>
            <p:cNvPr id="3345" name="Google Shape;3345;p33"/>
            <p:cNvGrpSpPr/>
            <p:nvPr/>
          </p:nvGrpSpPr>
          <p:grpSpPr>
            <a:xfrm>
              <a:off x="-148797" y="1986032"/>
              <a:ext cx="840195" cy="775397"/>
              <a:chOff x="-148797" y="1986032"/>
              <a:chExt cx="840195" cy="775397"/>
            </a:xfrm>
          </p:grpSpPr>
          <p:sp>
            <p:nvSpPr>
              <p:cNvPr id="3346" name="Google Shape;3346;p33"/>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3"/>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3"/>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3"/>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3"/>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3"/>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3"/>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3"/>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33"/>
            <p:cNvGrpSpPr/>
            <p:nvPr/>
          </p:nvGrpSpPr>
          <p:grpSpPr>
            <a:xfrm>
              <a:off x="75610" y="2179473"/>
              <a:ext cx="391350" cy="388515"/>
              <a:chOff x="75610" y="2179473"/>
              <a:chExt cx="391350" cy="388515"/>
            </a:xfrm>
          </p:grpSpPr>
          <p:sp>
            <p:nvSpPr>
              <p:cNvPr id="3355" name="Google Shape;3355;p33"/>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3"/>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3"/>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3"/>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3"/>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3"/>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3"/>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3"/>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3"/>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64" name="Google Shape;3364;p33"/>
          <p:cNvSpPr/>
          <p:nvPr/>
        </p:nvSpPr>
        <p:spPr>
          <a:xfrm>
            <a:off x="8696379" y="366016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5" name="Google Shape;3365;p33"/>
          <p:cNvGrpSpPr/>
          <p:nvPr/>
        </p:nvGrpSpPr>
        <p:grpSpPr>
          <a:xfrm>
            <a:off x="7844474" y="4322139"/>
            <a:ext cx="1072213" cy="1064449"/>
            <a:chOff x="5397225" y="4249225"/>
            <a:chExt cx="869950" cy="863650"/>
          </a:xfrm>
        </p:grpSpPr>
        <p:sp>
          <p:nvSpPr>
            <p:cNvPr id="3366" name="Google Shape;3366;p33"/>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3"/>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3"/>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3"/>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3"/>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3"/>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3"/>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3"/>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3"/>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3"/>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3"/>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3"/>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3"/>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9602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79"/>
        <p:cNvGrpSpPr/>
        <p:nvPr/>
      </p:nvGrpSpPr>
      <p:grpSpPr>
        <a:xfrm>
          <a:off x="0" y="0"/>
          <a:ext cx="0" cy="0"/>
          <a:chOff x="0" y="0"/>
          <a:chExt cx="0" cy="0"/>
        </a:xfrm>
      </p:grpSpPr>
      <p:sp>
        <p:nvSpPr>
          <p:cNvPr id="3380" name="Google Shape;3380;p34"/>
          <p:cNvSpPr/>
          <p:nvPr/>
        </p:nvSpPr>
        <p:spPr>
          <a:xfrm rot="5400000">
            <a:off x="6940958" y="2866838"/>
            <a:ext cx="2513954" cy="21560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4"/>
          <p:cNvSpPr/>
          <p:nvPr/>
        </p:nvSpPr>
        <p:spPr>
          <a:xfrm rot="5400000">
            <a:off x="-286960" y="78952"/>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2" name="Google Shape;3382;p34"/>
          <p:cNvGrpSpPr/>
          <p:nvPr/>
        </p:nvGrpSpPr>
        <p:grpSpPr>
          <a:xfrm rot="10800000">
            <a:off x="-155329" y="559972"/>
            <a:ext cx="817548" cy="1371218"/>
            <a:chOff x="6335800" y="3943700"/>
            <a:chExt cx="663325" cy="1112550"/>
          </a:xfrm>
        </p:grpSpPr>
        <p:sp>
          <p:nvSpPr>
            <p:cNvPr id="3383" name="Google Shape;3383;p34"/>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4"/>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4"/>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4"/>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4"/>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4"/>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9" name="Google Shape;3389;p34"/>
          <p:cNvGrpSpPr/>
          <p:nvPr/>
        </p:nvGrpSpPr>
        <p:grpSpPr>
          <a:xfrm rot="10800000">
            <a:off x="-249281" y="-383071"/>
            <a:ext cx="1554601" cy="1543343"/>
            <a:chOff x="5397225" y="4249225"/>
            <a:chExt cx="869950" cy="863650"/>
          </a:xfrm>
        </p:grpSpPr>
        <p:sp>
          <p:nvSpPr>
            <p:cNvPr id="3390" name="Google Shape;3390;p34"/>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4"/>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4"/>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4"/>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4"/>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4"/>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4"/>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4"/>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4"/>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4"/>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4"/>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4"/>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4"/>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3" name="Google Shape;3403;p34"/>
          <p:cNvGrpSpPr/>
          <p:nvPr/>
        </p:nvGrpSpPr>
        <p:grpSpPr>
          <a:xfrm>
            <a:off x="-356460" y="1936992"/>
            <a:ext cx="840195" cy="775397"/>
            <a:chOff x="-148797" y="1986032"/>
            <a:chExt cx="840195" cy="775397"/>
          </a:xfrm>
        </p:grpSpPr>
        <p:grpSp>
          <p:nvGrpSpPr>
            <p:cNvPr id="3404" name="Google Shape;3404;p34"/>
            <p:cNvGrpSpPr/>
            <p:nvPr/>
          </p:nvGrpSpPr>
          <p:grpSpPr>
            <a:xfrm>
              <a:off x="-148797" y="1986032"/>
              <a:ext cx="840195" cy="775397"/>
              <a:chOff x="-148797" y="1986032"/>
              <a:chExt cx="840195" cy="775397"/>
            </a:xfrm>
          </p:grpSpPr>
          <p:sp>
            <p:nvSpPr>
              <p:cNvPr id="3405" name="Google Shape;3405;p34"/>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4"/>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4"/>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4"/>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4"/>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4"/>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4"/>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4"/>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3" name="Google Shape;3413;p34"/>
            <p:cNvGrpSpPr/>
            <p:nvPr/>
          </p:nvGrpSpPr>
          <p:grpSpPr>
            <a:xfrm>
              <a:off x="75610" y="2179473"/>
              <a:ext cx="391350" cy="388515"/>
              <a:chOff x="75610" y="2179473"/>
              <a:chExt cx="391350" cy="388515"/>
            </a:xfrm>
          </p:grpSpPr>
          <p:sp>
            <p:nvSpPr>
              <p:cNvPr id="3414" name="Google Shape;3414;p34"/>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4"/>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4"/>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4"/>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4"/>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4"/>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4"/>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4"/>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4"/>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3" name="Google Shape;3423;p34"/>
          <p:cNvGrpSpPr/>
          <p:nvPr/>
        </p:nvGrpSpPr>
        <p:grpSpPr>
          <a:xfrm rot="5400000" flipH="1">
            <a:off x="1951450" y="3497"/>
            <a:ext cx="891750" cy="898925"/>
            <a:chOff x="7917275" y="3034213"/>
            <a:chExt cx="891750" cy="898925"/>
          </a:xfrm>
        </p:grpSpPr>
        <p:sp>
          <p:nvSpPr>
            <p:cNvPr id="3424" name="Google Shape;3424;p34"/>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4"/>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4"/>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7" name="Google Shape;3427;p34"/>
          <p:cNvSpPr/>
          <p:nvPr/>
        </p:nvSpPr>
        <p:spPr>
          <a:xfrm rot="10800000">
            <a:off x="3035697" y="210746"/>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8" name="Google Shape;3428;p34"/>
          <p:cNvGrpSpPr/>
          <p:nvPr/>
        </p:nvGrpSpPr>
        <p:grpSpPr>
          <a:xfrm rot="10800000">
            <a:off x="1373177" y="51648"/>
            <a:ext cx="385742" cy="388700"/>
            <a:chOff x="4063650" y="3462000"/>
            <a:chExt cx="312975" cy="315375"/>
          </a:xfrm>
        </p:grpSpPr>
        <p:sp>
          <p:nvSpPr>
            <p:cNvPr id="3429" name="Google Shape;3429;p3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1" name="Google Shape;3431;p34"/>
          <p:cNvSpPr/>
          <p:nvPr/>
        </p:nvSpPr>
        <p:spPr>
          <a:xfrm rot="10800000">
            <a:off x="206076" y="406812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4"/>
          <p:cNvSpPr/>
          <p:nvPr/>
        </p:nvSpPr>
        <p:spPr>
          <a:xfrm rot="10800000">
            <a:off x="483726" y="427962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4"/>
          <p:cNvSpPr/>
          <p:nvPr/>
        </p:nvSpPr>
        <p:spPr>
          <a:xfrm rot="10800000">
            <a:off x="1378847" y="63257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4" name="Google Shape;3434;p34"/>
          <p:cNvGrpSpPr/>
          <p:nvPr/>
        </p:nvGrpSpPr>
        <p:grpSpPr>
          <a:xfrm rot="5400000" flipH="1">
            <a:off x="103177" y="2823981"/>
            <a:ext cx="849712" cy="817557"/>
            <a:chOff x="7622592" y="3261875"/>
            <a:chExt cx="954625" cy="918500"/>
          </a:xfrm>
        </p:grpSpPr>
        <p:sp>
          <p:nvSpPr>
            <p:cNvPr id="3435" name="Google Shape;3435;p34"/>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4"/>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7" name="Google Shape;3437;p34"/>
          <p:cNvGrpSpPr/>
          <p:nvPr/>
        </p:nvGrpSpPr>
        <p:grpSpPr>
          <a:xfrm rot="-5400000" flipH="1">
            <a:off x="7461512" y="3957801"/>
            <a:ext cx="1359940" cy="1331408"/>
            <a:chOff x="4338350" y="3735975"/>
            <a:chExt cx="1103400" cy="1080250"/>
          </a:xfrm>
        </p:grpSpPr>
        <p:sp>
          <p:nvSpPr>
            <p:cNvPr id="3438" name="Google Shape;3438;p34"/>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4"/>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4"/>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34"/>
          <p:cNvGrpSpPr/>
          <p:nvPr/>
        </p:nvGrpSpPr>
        <p:grpSpPr>
          <a:xfrm rot="-5400000" flipH="1">
            <a:off x="7775828" y="3608144"/>
            <a:ext cx="1729968" cy="1514527"/>
            <a:chOff x="4109650" y="4112675"/>
            <a:chExt cx="1403625" cy="1228825"/>
          </a:xfrm>
        </p:grpSpPr>
        <p:sp>
          <p:nvSpPr>
            <p:cNvPr id="3442" name="Google Shape;3442;p34"/>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4"/>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4"/>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4"/>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4"/>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4"/>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4"/>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4"/>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4"/>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4"/>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4"/>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4"/>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4"/>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4"/>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4"/>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4"/>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4"/>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9" name="Google Shape;3459;p34"/>
          <p:cNvGrpSpPr/>
          <p:nvPr/>
        </p:nvGrpSpPr>
        <p:grpSpPr>
          <a:xfrm rot="-5400000" flipH="1">
            <a:off x="6906083" y="4660863"/>
            <a:ext cx="385742" cy="388700"/>
            <a:chOff x="4063650" y="3462000"/>
            <a:chExt cx="312975" cy="315375"/>
          </a:xfrm>
        </p:grpSpPr>
        <p:sp>
          <p:nvSpPr>
            <p:cNvPr id="3460" name="Google Shape;3460;p3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2" name="Google Shape;3462;p34"/>
          <p:cNvGrpSpPr/>
          <p:nvPr/>
        </p:nvGrpSpPr>
        <p:grpSpPr>
          <a:xfrm rot="-5400000" flipH="1">
            <a:off x="8951133" y="2952901"/>
            <a:ext cx="385742" cy="388700"/>
            <a:chOff x="4063650" y="3462000"/>
            <a:chExt cx="312975" cy="315375"/>
          </a:xfrm>
        </p:grpSpPr>
        <p:sp>
          <p:nvSpPr>
            <p:cNvPr id="3463" name="Google Shape;3463;p3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5" name="Google Shape;3465;p34"/>
          <p:cNvSpPr/>
          <p:nvPr/>
        </p:nvSpPr>
        <p:spPr>
          <a:xfrm rot="10800000" flipH="1">
            <a:off x="6627366" y="49533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4"/>
          <p:cNvSpPr/>
          <p:nvPr/>
        </p:nvSpPr>
        <p:spPr>
          <a:xfrm rot="10800000" flipH="1">
            <a:off x="8593428" y="33401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4"/>
          <p:cNvSpPr/>
          <p:nvPr/>
        </p:nvSpPr>
        <p:spPr>
          <a:xfrm rot="10800000" flipH="1">
            <a:off x="8807163" y="2920204"/>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228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471"/>
        <p:cNvGrpSpPr/>
        <p:nvPr/>
      </p:nvGrpSpPr>
      <p:grpSpPr>
        <a:xfrm>
          <a:off x="0" y="0"/>
          <a:ext cx="0" cy="0"/>
          <a:chOff x="0" y="0"/>
          <a:chExt cx="0" cy="0"/>
        </a:xfrm>
      </p:grpSpPr>
      <p:sp>
        <p:nvSpPr>
          <p:cNvPr id="3472" name="Google Shape;3472;p36"/>
          <p:cNvSpPr/>
          <p:nvPr/>
        </p:nvSpPr>
        <p:spPr>
          <a:xfrm>
            <a:off x="5987300" y="0"/>
            <a:ext cx="3156762" cy="3383653"/>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6550" y="1765550"/>
            <a:ext cx="3920044" cy="355587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txBox="1">
            <a:spLocks noGrp="1"/>
          </p:cNvSpPr>
          <p:nvPr>
            <p:ph type="ctrTitle"/>
          </p:nvPr>
        </p:nvSpPr>
        <p:spPr>
          <a:xfrm>
            <a:off x="1950600" y="1627025"/>
            <a:ext cx="5242800" cy="15267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475" name="Google Shape;3475;p36"/>
          <p:cNvSpPr txBox="1">
            <a:spLocks noGrp="1"/>
          </p:cNvSpPr>
          <p:nvPr>
            <p:ph type="subTitle" idx="1"/>
          </p:nvPr>
        </p:nvSpPr>
        <p:spPr>
          <a:xfrm>
            <a:off x="1950600" y="3164275"/>
            <a:ext cx="5242800" cy="352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3476" name="Google Shape;3476;p36"/>
          <p:cNvGrpSpPr/>
          <p:nvPr/>
        </p:nvGrpSpPr>
        <p:grpSpPr>
          <a:xfrm>
            <a:off x="2681118" y="4669167"/>
            <a:ext cx="828086" cy="1373837"/>
            <a:chOff x="594925" y="3775150"/>
            <a:chExt cx="671875" cy="1114675"/>
          </a:xfrm>
        </p:grpSpPr>
        <p:sp>
          <p:nvSpPr>
            <p:cNvPr id="3477" name="Google Shape;3477;p36"/>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6"/>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6"/>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6"/>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6"/>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6"/>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3" name="Google Shape;3483;p36"/>
          <p:cNvGrpSpPr/>
          <p:nvPr/>
        </p:nvGrpSpPr>
        <p:grpSpPr>
          <a:xfrm>
            <a:off x="8404684" y="3214830"/>
            <a:ext cx="817548" cy="1371218"/>
            <a:chOff x="6335800" y="3943700"/>
            <a:chExt cx="663325" cy="1112550"/>
          </a:xfrm>
        </p:grpSpPr>
        <p:sp>
          <p:nvSpPr>
            <p:cNvPr id="3484" name="Google Shape;3484;p36"/>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6"/>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6"/>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6"/>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6"/>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6"/>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0" name="Google Shape;3490;p36"/>
          <p:cNvGrpSpPr/>
          <p:nvPr/>
        </p:nvGrpSpPr>
        <p:grpSpPr>
          <a:xfrm rot="10800000">
            <a:off x="8583167" y="2433631"/>
            <a:ext cx="840195" cy="775397"/>
            <a:chOff x="-148797" y="1986032"/>
            <a:chExt cx="840195" cy="775397"/>
          </a:xfrm>
        </p:grpSpPr>
        <p:grpSp>
          <p:nvGrpSpPr>
            <p:cNvPr id="3491" name="Google Shape;3491;p36"/>
            <p:cNvGrpSpPr/>
            <p:nvPr/>
          </p:nvGrpSpPr>
          <p:grpSpPr>
            <a:xfrm>
              <a:off x="-148797" y="1986032"/>
              <a:ext cx="840195" cy="775397"/>
              <a:chOff x="-148797" y="1986032"/>
              <a:chExt cx="840195" cy="775397"/>
            </a:xfrm>
          </p:grpSpPr>
          <p:sp>
            <p:nvSpPr>
              <p:cNvPr id="3492" name="Google Shape;3492;p36"/>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6"/>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6"/>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6"/>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6"/>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6"/>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6"/>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0" name="Google Shape;3500;p36"/>
            <p:cNvGrpSpPr/>
            <p:nvPr/>
          </p:nvGrpSpPr>
          <p:grpSpPr>
            <a:xfrm>
              <a:off x="75610" y="2179473"/>
              <a:ext cx="391350" cy="388515"/>
              <a:chOff x="75610" y="2179473"/>
              <a:chExt cx="391350" cy="388515"/>
            </a:xfrm>
          </p:grpSpPr>
          <p:sp>
            <p:nvSpPr>
              <p:cNvPr id="3501" name="Google Shape;3501;p36"/>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6"/>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6"/>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6"/>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6"/>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0" name="Google Shape;3510;p36"/>
          <p:cNvSpPr/>
          <p:nvPr/>
        </p:nvSpPr>
        <p:spPr>
          <a:xfrm>
            <a:off x="3026897" y="4971733"/>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6"/>
          <p:cNvSpPr/>
          <p:nvPr/>
        </p:nvSpPr>
        <p:spPr>
          <a:xfrm>
            <a:off x="1044165" y="3743042"/>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2" name="Google Shape;3512;p36"/>
          <p:cNvGrpSpPr/>
          <p:nvPr/>
        </p:nvGrpSpPr>
        <p:grpSpPr>
          <a:xfrm>
            <a:off x="6460915" y="4547502"/>
            <a:ext cx="1072213" cy="1064449"/>
            <a:chOff x="5397225" y="4249225"/>
            <a:chExt cx="869950" cy="863650"/>
          </a:xfrm>
        </p:grpSpPr>
        <p:sp>
          <p:nvSpPr>
            <p:cNvPr id="3513" name="Google Shape;3513;p36"/>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6"/>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6"/>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6"/>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6"/>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6"/>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6"/>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6"/>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6" name="Google Shape;3526;p36"/>
          <p:cNvGrpSpPr/>
          <p:nvPr/>
        </p:nvGrpSpPr>
        <p:grpSpPr>
          <a:xfrm>
            <a:off x="1917328" y="4281968"/>
            <a:ext cx="1461764" cy="1443748"/>
            <a:chOff x="586528" y="5232697"/>
            <a:chExt cx="1461764" cy="1443748"/>
          </a:xfrm>
        </p:grpSpPr>
        <p:sp>
          <p:nvSpPr>
            <p:cNvPr id="3527" name="Google Shape;3527;p36"/>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36"/>
            <p:cNvGrpSpPr/>
            <p:nvPr/>
          </p:nvGrpSpPr>
          <p:grpSpPr>
            <a:xfrm rot="1601043">
              <a:off x="738981" y="5514119"/>
              <a:ext cx="1156858" cy="953337"/>
              <a:chOff x="2135200" y="3484475"/>
              <a:chExt cx="852775" cy="702750"/>
            </a:xfrm>
          </p:grpSpPr>
          <p:sp>
            <p:nvSpPr>
              <p:cNvPr id="3529" name="Google Shape;3529;p36"/>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6"/>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6"/>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6"/>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6"/>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6"/>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6"/>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6"/>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6"/>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6"/>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6"/>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6"/>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6"/>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2" name="Google Shape;3542;p36"/>
          <p:cNvGrpSpPr/>
          <p:nvPr/>
        </p:nvGrpSpPr>
        <p:grpSpPr>
          <a:xfrm rot="-5400000" flipH="1">
            <a:off x="7635353" y="4862448"/>
            <a:ext cx="891750" cy="898925"/>
            <a:chOff x="7917275" y="3034213"/>
            <a:chExt cx="891750" cy="898925"/>
          </a:xfrm>
        </p:grpSpPr>
        <p:sp>
          <p:nvSpPr>
            <p:cNvPr id="3543" name="Google Shape;3543;p36"/>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6"/>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6"/>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6" name="Google Shape;3546;p36"/>
          <p:cNvGrpSpPr/>
          <p:nvPr/>
        </p:nvGrpSpPr>
        <p:grpSpPr>
          <a:xfrm rot="-5400000" flipH="1">
            <a:off x="-272449" y="2972432"/>
            <a:ext cx="849712" cy="817557"/>
            <a:chOff x="7622592" y="3261875"/>
            <a:chExt cx="954625" cy="918500"/>
          </a:xfrm>
        </p:grpSpPr>
        <p:sp>
          <p:nvSpPr>
            <p:cNvPr id="3547" name="Google Shape;3547;p36"/>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6"/>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9" name="Google Shape;3549;p36"/>
          <p:cNvGrpSpPr/>
          <p:nvPr/>
        </p:nvGrpSpPr>
        <p:grpSpPr>
          <a:xfrm rot="-5400000" flipH="1">
            <a:off x="8104890" y="3963423"/>
            <a:ext cx="1640575" cy="1616975"/>
            <a:chOff x="5463900" y="3448950"/>
            <a:chExt cx="1640575" cy="1616975"/>
          </a:xfrm>
        </p:grpSpPr>
        <p:sp>
          <p:nvSpPr>
            <p:cNvPr id="3550" name="Google Shape;3550;p36"/>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6"/>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6"/>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6"/>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6"/>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6"/>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6"/>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6"/>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6"/>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6"/>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6"/>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6"/>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6"/>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6"/>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6"/>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6"/>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6"/>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6"/>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6"/>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6"/>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6"/>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6"/>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6"/>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6"/>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6"/>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5" name="Google Shape;3575;p36"/>
          <p:cNvGrpSpPr/>
          <p:nvPr/>
        </p:nvGrpSpPr>
        <p:grpSpPr>
          <a:xfrm flipH="1">
            <a:off x="5763881" y="4816592"/>
            <a:ext cx="828086" cy="1373837"/>
            <a:chOff x="594925" y="3775150"/>
            <a:chExt cx="671875" cy="1114675"/>
          </a:xfrm>
        </p:grpSpPr>
        <p:sp>
          <p:nvSpPr>
            <p:cNvPr id="3576" name="Google Shape;3576;p36"/>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6"/>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6"/>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6"/>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6"/>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6"/>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2" name="Google Shape;3582;p36"/>
          <p:cNvGrpSpPr/>
          <p:nvPr/>
        </p:nvGrpSpPr>
        <p:grpSpPr>
          <a:xfrm>
            <a:off x="5428159" y="4964122"/>
            <a:ext cx="385742" cy="388700"/>
            <a:chOff x="4063650" y="3462000"/>
            <a:chExt cx="312975" cy="315375"/>
          </a:xfrm>
        </p:grpSpPr>
        <p:sp>
          <p:nvSpPr>
            <p:cNvPr id="3583" name="Google Shape;3583;p3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5" name="Google Shape;3585;p36"/>
          <p:cNvGrpSpPr/>
          <p:nvPr/>
        </p:nvGrpSpPr>
        <p:grpSpPr>
          <a:xfrm rot="705228">
            <a:off x="1197321" y="4553243"/>
            <a:ext cx="1168494" cy="1210473"/>
            <a:chOff x="2151745" y="6047399"/>
            <a:chExt cx="1168532" cy="1210512"/>
          </a:xfrm>
        </p:grpSpPr>
        <p:grpSp>
          <p:nvGrpSpPr>
            <p:cNvPr id="3586" name="Google Shape;3586;p36"/>
            <p:cNvGrpSpPr/>
            <p:nvPr/>
          </p:nvGrpSpPr>
          <p:grpSpPr>
            <a:xfrm>
              <a:off x="2612823" y="6047399"/>
              <a:ext cx="707455" cy="637326"/>
              <a:chOff x="2873600" y="3971025"/>
              <a:chExt cx="574000" cy="517100"/>
            </a:xfrm>
          </p:grpSpPr>
          <p:sp>
            <p:nvSpPr>
              <p:cNvPr id="3587" name="Google Shape;3587;p36"/>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6"/>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6"/>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0" name="Google Shape;3590;p36"/>
            <p:cNvGrpSpPr/>
            <p:nvPr/>
          </p:nvGrpSpPr>
          <p:grpSpPr>
            <a:xfrm>
              <a:off x="2151745" y="6356615"/>
              <a:ext cx="919784" cy="901296"/>
              <a:chOff x="2468375" y="4237975"/>
              <a:chExt cx="746275" cy="731275"/>
            </a:xfrm>
          </p:grpSpPr>
          <p:sp>
            <p:nvSpPr>
              <p:cNvPr id="3591" name="Google Shape;3591;p36"/>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6"/>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93" name="Google Shape;3593;p36"/>
          <p:cNvGrpSpPr/>
          <p:nvPr/>
        </p:nvGrpSpPr>
        <p:grpSpPr>
          <a:xfrm rot="-817595">
            <a:off x="-276386" y="3892028"/>
            <a:ext cx="1745628" cy="1759770"/>
            <a:chOff x="1538675" y="4123500"/>
            <a:chExt cx="1078850" cy="1087525"/>
          </a:xfrm>
        </p:grpSpPr>
        <p:sp>
          <p:nvSpPr>
            <p:cNvPr id="3594" name="Google Shape;3594;p36"/>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6"/>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6"/>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36"/>
          <p:cNvGrpSpPr/>
          <p:nvPr/>
        </p:nvGrpSpPr>
        <p:grpSpPr>
          <a:xfrm>
            <a:off x="3515047" y="4809472"/>
            <a:ext cx="385742" cy="388700"/>
            <a:chOff x="4063650" y="3462000"/>
            <a:chExt cx="312975" cy="315375"/>
          </a:xfrm>
        </p:grpSpPr>
        <p:sp>
          <p:nvSpPr>
            <p:cNvPr id="3598" name="Google Shape;3598;p3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0" name="Google Shape;3600;p36"/>
          <p:cNvSpPr/>
          <p:nvPr/>
        </p:nvSpPr>
        <p:spPr>
          <a:xfrm rot="10800000">
            <a:off x="323698" y="28783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6"/>
          <p:cNvSpPr/>
          <p:nvPr/>
        </p:nvSpPr>
        <p:spPr>
          <a:xfrm rot="10800000">
            <a:off x="628498" y="32593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2" name="Google Shape;3602;p36"/>
          <p:cNvGrpSpPr/>
          <p:nvPr/>
        </p:nvGrpSpPr>
        <p:grpSpPr>
          <a:xfrm rot="10800000">
            <a:off x="5765361" y="-847944"/>
            <a:ext cx="828086" cy="1373837"/>
            <a:chOff x="594925" y="3775150"/>
            <a:chExt cx="671875" cy="1114675"/>
          </a:xfrm>
        </p:grpSpPr>
        <p:sp>
          <p:nvSpPr>
            <p:cNvPr id="3603" name="Google Shape;3603;p36"/>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6"/>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6"/>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6"/>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6"/>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6"/>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9" name="Google Shape;3609;p36"/>
          <p:cNvGrpSpPr/>
          <p:nvPr/>
        </p:nvGrpSpPr>
        <p:grpSpPr>
          <a:xfrm rot="10800000">
            <a:off x="52333" y="609012"/>
            <a:ext cx="817548" cy="1371218"/>
            <a:chOff x="6335800" y="3943700"/>
            <a:chExt cx="663325" cy="1112550"/>
          </a:xfrm>
        </p:grpSpPr>
        <p:sp>
          <p:nvSpPr>
            <p:cNvPr id="3610" name="Google Shape;3610;p36"/>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6"/>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6"/>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6"/>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6"/>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6"/>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6" name="Google Shape;3616;p36"/>
          <p:cNvSpPr/>
          <p:nvPr/>
        </p:nvSpPr>
        <p:spPr>
          <a:xfrm rot="10800000">
            <a:off x="4186472" y="113761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7" name="Google Shape;3617;p36"/>
          <p:cNvGrpSpPr/>
          <p:nvPr/>
        </p:nvGrpSpPr>
        <p:grpSpPr>
          <a:xfrm>
            <a:off x="-148797" y="1986032"/>
            <a:ext cx="840195" cy="775397"/>
            <a:chOff x="-148797" y="1986032"/>
            <a:chExt cx="840195" cy="775397"/>
          </a:xfrm>
        </p:grpSpPr>
        <p:grpSp>
          <p:nvGrpSpPr>
            <p:cNvPr id="3618" name="Google Shape;3618;p36"/>
            <p:cNvGrpSpPr/>
            <p:nvPr/>
          </p:nvGrpSpPr>
          <p:grpSpPr>
            <a:xfrm>
              <a:off x="-148797" y="1986032"/>
              <a:ext cx="840195" cy="775397"/>
              <a:chOff x="-148797" y="1986032"/>
              <a:chExt cx="840195" cy="775397"/>
            </a:xfrm>
          </p:grpSpPr>
          <p:sp>
            <p:nvSpPr>
              <p:cNvPr id="3619" name="Google Shape;3619;p36"/>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6"/>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6"/>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6"/>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6"/>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6"/>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6"/>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6"/>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7" name="Google Shape;3627;p36"/>
            <p:cNvGrpSpPr/>
            <p:nvPr/>
          </p:nvGrpSpPr>
          <p:grpSpPr>
            <a:xfrm>
              <a:off x="75610" y="2179473"/>
              <a:ext cx="391350" cy="388515"/>
              <a:chOff x="75610" y="2179473"/>
              <a:chExt cx="391350" cy="388515"/>
            </a:xfrm>
          </p:grpSpPr>
          <p:sp>
            <p:nvSpPr>
              <p:cNvPr id="3628" name="Google Shape;3628;p36"/>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6"/>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6"/>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6"/>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6"/>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6"/>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6"/>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6"/>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6"/>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37" name="Google Shape;3637;p36"/>
          <p:cNvGrpSpPr/>
          <p:nvPr/>
        </p:nvGrpSpPr>
        <p:grpSpPr>
          <a:xfrm rot="10800000">
            <a:off x="8216064" y="1298363"/>
            <a:ext cx="385742" cy="388700"/>
            <a:chOff x="4063650" y="3462000"/>
            <a:chExt cx="312975" cy="315375"/>
          </a:xfrm>
        </p:grpSpPr>
        <p:sp>
          <p:nvSpPr>
            <p:cNvPr id="3638" name="Google Shape;3638;p3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0" name="Google Shape;3640;p36"/>
          <p:cNvSpPr/>
          <p:nvPr/>
        </p:nvSpPr>
        <p:spPr>
          <a:xfrm rot="10800000">
            <a:off x="5664295" y="-688662"/>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1" name="Google Shape;3641;p36"/>
          <p:cNvGrpSpPr/>
          <p:nvPr/>
        </p:nvGrpSpPr>
        <p:grpSpPr>
          <a:xfrm rot="10800000">
            <a:off x="1741436" y="-416891"/>
            <a:ext cx="1072213" cy="1064449"/>
            <a:chOff x="5397225" y="4249225"/>
            <a:chExt cx="869950" cy="863650"/>
          </a:xfrm>
        </p:grpSpPr>
        <p:sp>
          <p:nvSpPr>
            <p:cNvPr id="3642" name="Google Shape;3642;p36"/>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6"/>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6"/>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6"/>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6"/>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6"/>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6"/>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6"/>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6"/>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6"/>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6"/>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6"/>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6"/>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5" name="Google Shape;3655;p36"/>
          <p:cNvGrpSpPr/>
          <p:nvPr/>
        </p:nvGrpSpPr>
        <p:grpSpPr>
          <a:xfrm rot="10800000">
            <a:off x="5895473" y="-530656"/>
            <a:ext cx="1461764" cy="1443748"/>
            <a:chOff x="586528" y="5232697"/>
            <a:chExt cx="1461764" cy="1443748"/>
          </a:xfrm>
        </p:grpSpPr>
        <p:sp>
          <p:nvSpPr>
            <p:cNvPr id="3656" name="Google Shape;3656;p36"/>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7" name="Google Shape;3657;p36"/>
            <p:cNvGrpSpPr/>
            <p:nvPr/>
          </p:nvGrpSpPr>
          <p:grpSpPr>
            <a:xfrm rot="1601043">
              <a:off x="738981" y="5514119"/>
              <a:ext cx="1156858" cy="953337"/>
              <a:chOff x="2135200" y="3484475"/>
              <a:chExt cx="852775" cy="702750"/>
            </a:xfrm>
          </p:grpSpPr>
          <p:sp>
            <p:nvSpPr>
              <p:cNvPr id="3658" name="Google Shape;3658;p36"/>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6"/>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6"/>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6"/>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6"/>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6"/>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6"/>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6"/>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6"/>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6"/>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6"/>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6"/>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6"/>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71" name="Google Shape;3671;p36"/>
          <p:cNvGrpSpPr/>
          <p:nvPr/>
        </p:nvGrpSpPr>
        <p:grpSpPr>
          <a:xfrm rot="5400000" flipH="1">
            <a:off x="747462" y="-566313"/>
            <a:ext cx="891750" cy="898925"/>
            <a:chOff x="7917275" y="3034213"/>
            <a:chExt cx="891750" cy="898925"/>
          </a:xfrm>
        </p:grpSpPr>
        <p:sp>
          <p:nvSpPr>
            <p:cNvPr id="3672" name="Google Shape;3672;p36"/>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6"/>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6"/>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5" name="Google Shape;3675;p36"/>
          <p:cNvGrpSpPr/>
          <p:nvPr/>
        </p:nvGrpSpPr>
        <p:grpSpPr>
          <a:xfrm rot="5400000" flipH="1">
            <a:off x="8697302" y="1405071"/>
            <a:ext cx="849712" cy="817557"/>
            <a:chOff x="7622592" y="3261875"/>
            <a:chExt cx="954625" cy="918500"/>
          </a:xfrm>
        </p:grpSpPr>
        <p:sp>
          <p:nvSpPr>
            <p:cNvPr id="3676" name="Google Shape;3676;p36"/>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6"/>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8" name="Google Shape;3678;p36"/>
          <p:cNvGrpSpPr/>
          <p:nvPr/>
        </p:nvGrpSpPr>
        <p:grpSpPr>
          <a:xfrm rot="5400000" flipH="1">
            <a:off x="-470900" y="-385338"/>
            <a:ext cx="1640575" cy="1616975"/>
            <a:chOff x="5463900" y="3448950"/>
            <a:chExt cx="1640575" cy="1616975"/>
          </a:xfrm>
        </p:grpSpPr>
        <p:sp>
          <p:nvSpPr>
            <p:cNvPr id="3679" name="Google Shape;3679;p36"/>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6"/>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6"/>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6"/>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6"/>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6"/>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6"/>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6"/>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6"/>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6"/>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6"/>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6"/>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6"/>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6"/>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6"/>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6"/>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6"/>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6"/>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6"/>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6"/>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6"/>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6"/>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6"/>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6"/>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6"/>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4" name="Google Shape;3704;p36"/>
          <p:cNvGrpSpPr/>
          <p:nvPr/>
        </p:nvGrpSpPr>
        <p:grpSpPr>
          <a:xfrm rot="10800000" flipH="1">
            <a:off x="2682599" y="-995369"/>
            <a:ext cx="828086" cy="1373837"/>
            <a:chOff x="594925" y="3775150"/>
            <a:chExt cx="671875" cy="1114675"/>
          </a:xfrm>
        </p:grpSpPr>
        <p:sp>
          <p:nvSpPr>
            <p:cNvPr id="3705" name="Google Shape;3705;p36"/>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6"/>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6"/>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6"/>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6"/>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6"/>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1" name="Google Shape;3711;p36"/>
          <p:cNvGrpSpPr/>
          <p:nvPr/>
        </p:nvGrpSpPr>
        <p:grpSpPr>
          <a:xfrm rot="10800000">
            <a:off x="3460664" y="-157762"/>
            <a:ext cx="385742" cy="388700"/>
            <a:chOff x="4063650" y="3462000"/>
            <a:chExt cx="312975" cy="315375"/>
          </a:xfrm>
        </p:grpSpPr>
        <p:sp>
          <p:nvSpPr>
            <p:cNvPr id="3712" name="Google Shape;3712;p3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6"/>
          <p:cNvGrpSpPr/>
          <p:nvPr/>
        </p:nvGrpSpPr>
        <p:grpSpPr>
          <a:xfrm rot="-10094772">
            <a:off x="6908750" y="-568656"/>
            <a:ext cx="1168494" cy="1210473"/>
            <a:chOff x="2151745" y="6047399"/>
            <a:chExt cx="1168532" cy="1210512"/>
          </a:xfrm>
        </p:grpSpPr>
        <p:grpSp>
          <p:nvGrpSpPr>
            <p:cNvPr id="3715" name="Google Shape;3715;p36"/>
            <p:cNvGrpSpPr/>
            <p:nvPr/>
          </p:nvGrpSpPr>
          <p:grpSpPr>
            <a:xfrm>
              <a:off x="2612823" y="6047399"/>
              <a:ext cx="707455" cy="637326"/>
              <a:chOff x="2873600" y="3971025"/>
              <a:chExt cx="574000" cy="517100"/>
            </a:xfrm>
          </p:grpSpPr>
          <p:sp>
            <p:nvSpPr>
              <p:cNvPr id="3716" name="Google Shape;3716;p36"/>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6"/>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6"/>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6"/>
            <p:cNvGrpSpPr/>
            <p:nvPr/>
          </p:nvGrpSpPr>
          <p:grpSpPr>
            <a:xfrm>
              <a:off x="2151745" y="6356615"/>
              <a:ext cx="919784" cy="901296"/>
              <a:chOff x="2468375" y="4237975"/>
              <a:chExt cx="746275" cy="731275"/>
            </a:xfrm>
          </p:grpSpPr>
          <p:sp>
            <p:nvSpPr>
              <p:cNvPr id="3720" name="Google Shape;3720;p36"/>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6"/>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22" name="Google Shape;3722;p36"/>
          <p:cNvGrpSpPr/>
          <p:nvPr/>
        </p:nvGrpSpPr>
        <p:grpSpPr>
          <a:xfrm rot="9982405">
            <a:off x="7805323" y="-456738"/>
            <a:ext cx="1745628" cy="1759770"/>
            <a:chOff x="1538675" y="4123500"/>
            <a:chExt cx="1078850" cy="1087525"/>
          </a:xfrm>
        </p:grpSpPr>
        <p:sp>
          <p:nvSpPr>
            <p:cNvPr id="3723" name="Google Shape;3723;p36"/>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6"/>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6"/>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6" name="Google Shape;3726;p36"/>
          <p:cNvGrpSpPr/>
          <p:nvPr/>
        </p:nvGrpSpPr>
        <p:grpSpPr>
          <a:xfrm rot="10800000">
            <a:off x="5373777" y="-3112"/>
            <a:ext cx="385742" cy="388700"/>
            <a:chOff x="4063650" y="3462000"/>
            <a:chExt cx="312975" cy="315375"/>
          </a:xfrm>
        </p:grpSpPr>
        <p:sp>
          <p:nvSpPr>
            <p:cNvPr id="3727" name="Google Shape;3727;p3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36"/>
          <p:cNvSpPr/>
          <p:nvPr/>
        </p:nvSpPr>
        <p:spPr>
          <a:xfrm>
            <a:off x="8856119" y="22219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6"/>
          <p:cNvSpPr/>
          <p:nvPr/>
        </p:nvSpPr>
        <p:spPr>
          <a:xfrm>
            <a:off x="8551319" y="18409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24391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31"/>
        <p:cNvGrpSpPr/>
        <p:nvPr/>
      </p:nvGrpSpPr>
      <p:grpSpPr>
        <a:xfrm>
          <a:off x="0" y="0"/>
          <a:ext cx="0" cy="0"/>
          <a:chOff x="0" y="0"/>
          <a:chExt cx="0" cy="0"/>
        </a:xfrm>
      </p:grpSpPr>
      <p:sp>
        <p:nvSpPr>
          <p:cNvPr id="3732" name="Google Shape;3732;p37"/>
          <p:cNvSpPr/>
          <p:nvPr/>
        </p:nvSpPr>
        <p:spPr>
          <a:xfrm rot="-5400000">
            <a:off x="5476067" y="1549787"/>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3" name="Google Shape;3733;p37"/>
          <p:cNvGrpSpPr/>
          <p:nvPr/>
        </p:nvGrpSpPr>
        <p:grpSpPr>
          <a:xfrm>
            <a:off x="8404684" y="3214830"/>
            <a:ext cx="817548" cy="1371218"/>
            <a:chOff x="6335800" y="3943700"/>
            <a:chExt cx="663325" cy="1112550"/>
          </a:xfrm>
        </p:grpSpPr>
        <p:sp>
          <p:nvSpPr>
            <p:cNvPr id="3734" name="Google Shape;3734;p37"/>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7"/>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7"/>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7"/>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7"/>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7"/>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0" name="Google Shape;3740;p37"/>
          <p:cNvGrpSpPr/>
          <p:nvPr/>
        </p:nvGrpSpPr>
        <p:grpSpPr>
          <a:xfrm rot="10800000">
            <a:off x="8583167" y="2433631"/>
            <a:ext cx="840195" cy="775397"/>
            <a:chOff x="-148797" y="1986032"/>
            <a:chExt cx="840195" cy="775397"/>
          </a:xfrm>
        </p:grpSpPr>
        <p:grpSp>
          <p:nvGrpSpPr>
            <p:cNvPr id="3741" name="Google Shape;3741;p37"/>
            <p:cNvGrpSpPr/>
            <p:nvPr/>
          </p:nvGrpSpPr>
          <p:grpSpPr>
            <a:xfrm>
              <a:off x="-148797" y="1986032"/>
              <a:ext cx="840195" cy="775397"/>
              <a:chOff x="-148797" y="1986032"/>
              <a:chExt cx="840195" cy="775397"/>
            </a:xfrm>
          </p:grpSpPr>
          <p:sp>
            <p:nvSpPr>
              <p:cNvPr id="3742" name="Google Shape;3742;p37"/>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7"/>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7"/>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7"/>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7"/>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37"/>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37"/>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37"/>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0" name="Google Shape;3750;p37"/>
            <p:cNvGrpSpPr/>
            <p:nvPr/>
          </p:nvGrpSpPr>
          <p:grpSpPr>
            <a:xfrm>
              <a:off x="75610" y="2179473"/>
              <a:ext cx="391350" cy="388515"/>
              <a:chOff x="75610" y="2179473"/>
              <a:chExt cx="391350" cy="388515"/>
            </a:xfrm>
          </p:grpSpPr>
          <p:sp>
            <p:nvSpPr>
              <p:cNvPr id="3751" name="Google Shape;3751;p37"/>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7"/>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7"/>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7"/>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7"/>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7"/>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7"/>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7"/>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7"/>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60" name="Google Shape;3760;p37"/>
          <p:cNvSpPr/>
          <p:nvPr/>
        </p:nvSpPr>
        <p:spPr>
          <a:xfrm rot="-4827216">
            <a:off x="7662662" y="-142393"/>
            <a:ext cx="905032" cy="1411360"/>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1" name="Google Shape;3761;p37"/>
          <p:cNvGrpSpPr/>
          <p:nvPr/>
        </p:nvGrpSpPr>
        <p:grpSpPr>
          <a:xfrm>
            <a:off x="7761583" y="3985748"/>
            <a:ext cx="1554601" cy="1543343"/>
            <a:chOff x="5397225" y="4249225"/>
            <a:chExt cx="869950" cy="863650"/>
          </a:xfrm>
        </p:grpSpPr>
        <p:sp>
          <p:nvSpPr>
            <p:cNvPr id="3762" name="Google Shape;3762;p37"/>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37"/>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7"/>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7"/>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7"/>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7"/>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7"/>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7"/>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7"/>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7"/>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7"/>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7"/>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7"/>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5" name="Google Shape;3775;p37"/>
          <p:cNvGrpSpPr/>
          <p:nvPr/>
        </p:nvGrpSpPr>
        <p:grpSpPr>
          <a:xfrm rot="-5400000" flipH="1">
            <a:off x="4575578" y="4411098"/>
            <a:ext cx="891750" cy="898925"/>
            <a:chOff x="7917275" y="3034213"/>
            <a:chExt cx="891750" cy="898925"/>
          </a:xfrm>
        </p:grpSpPr>
        <p:sp>
          <p:nvSpPr>
            <p:cNvPr id="3776" name="Google Shape;3776;p37"/>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7"/>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7"/>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9" name="Google Shape;3779;p37"/>
          <p:cNvGrpSpPr/>
          <p:nvPr/>
        </p:nvGrpSpPr>
        <p:grpSpPr>
          <a:xfrm rot="-5400000" flipH="1">
            <a:off x="8182978" y="654673"/>
            <a:ext cx="1640575" cy="1616975"/>
            <a:chOff x="5463900" y="3448950"/>
            <a:chExt cx="1640575" cy="1616975"/>
          </a:xfrm>
        </p:grpSpPr>
        <p:sp>
          <p:nvSpPr>
            <p:cNvPr id="3780" name="Google Shape;3780;p37"/>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7"/>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7"/>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7"/>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7"/>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7"/>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7"/>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7"/>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7"/>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7"/>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7"/>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7"/>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7"/>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7"/>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7"/>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7"/>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7"/>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7"/>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37"/>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7"/>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7"/>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7"/>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7"/>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7"/>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7"/>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5" name="Google Shape;3805;p37"/>
          <p:cNvGrpSpPr/>
          <p:nvPr/>
        </p:nvGrpSpPr>
        <p:grpSpPr>
          <a:xfrm>
            <a:off x="7307984" y="4705672"/>
            <a:ext cx="385742" cy="388700"/>
            <a:chOff x="4063650" y="3462000"/>
            <a:chExt cx="312975" cy="315375"/>
          </a:xfrm>
        </p:grpSpPr>
        <p:sp>
          <p:nvSpPr>
            <p:cNvPr id="3806" name="Google Shape;3806;p3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8" name="Google Shape;3808;p37"/>
          <p:cNvSpPr/>
          <p:nvPr/>
        </p:nvSpPr>
        <p:spPr>
          <a:xfrm>
            <a:off x="7617526" y="44429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7"/>
          <p:cNvSpPr/>
          <p:nvPr/>
        </p:nvSpPr>
        <p:spPr>
          <a:xfrm>
            <a:off x="8778188" y="42220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7"/>
          <p:cNvSpPr/>
          <p:nvPr/>
        </p:nvSpPr>
        <p:spPr>
          <a:xfrm rot="7584468">
            <a:off x="829095" y="4018285"/>
            <a:ext cx="843619" cy="1410489"/>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1" name="Google Shape;3811;p37"/>
          <p:cNvGrpSpPr/>
          <p:nvPr/>
        </p:nvGrpSpPr>
        <p:grpSpPr>
          <a:xfrm rot="8289711">
            <a:off x="-92075" y="3950664"/>
            <a:ext cx="1168482" cy="1210460"/>
            <a:chOff x="2151745" y="6047399"/>
            <a:chExt cx="1168532" cy="1210512"/>
          </a:xfrm>
        </p:grpSpPr>
        <p:grpSp>
          <p:nvGrpSpPr>
            <p:cNvPr id="3812" name="Google Shape;3812;p37"/>
            <p:cNvGrpSpPr/>
            <p:nvPr/>
          </p:nvGrpSpPr>
          <p:grpSpPr>
            <a:xfrm>
              <a:off x="2612823" y="6047399"/>
              <a:ext cx="707455" cy="637326"/>
              <a:chOff x="2873600" y="3971025"/>
              <a:chExt cx="574000" cy="517100"/>
            </a:xfrm>
          </p:grpSpPr>
          <p:sp>
            <p:nvSpPr>
              <p:cNvPr id="3813" name="Google Shape;3813;p37"/>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7"/>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7"/>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6" name="Google Shape;3816;p37"/>
            <p:cNvGrpSpPr/>
            <p:nvPr/>
          </p:nvGrpSpPr>
          <p:grpSpPr>
            <a:xfrm>
              <a:off x="2151745" y="6356615"/>
              <a:ext cx="919784" cy="901296"/>
              <a:chOff x="2468375" y="4237975"/>
              <a:chExt cx="746275" cy="731275"/>
            </a:xfrm>
          </p:grpSpPr>
          <p:sp>
            <p:nvSpPr>
              <p:cNvPr id="3817" name="Google Shape;3817;p37"/>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7"/>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19" name="Google Shape;3819;p37"/>
          <p:cNvSpPr/>
          <p:nvPr/>
        </p:nvSpPr>
        <p:spPr>
          <a:xfrm rot="5400000">
            <a:off x="-202972" y="48642"/>
            <a:ext cx="2114414" cy="191757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0" name="Google Shape;3820;p37"/>
          <p:cNvGrpSpPr/>
          <p:nvPr/>
        </p:nvGrpSpPr>
        <p:grpSpPr>
          <a:xfrm rot="10800000">
            <a:off x="52333" y="609012"/>
            <a:ext cx="817548" cy="1371218"/>
            <a:chOff x="6335800" y="3943700"/>
            <a:chExt cx="663325" cy="1112550"/>
          </a:xfrm>
        </p:grpSpPr>
        <p:sp>
          <p:nvSpPr>
            <p:cNvPr id="3821" name="Google Shape;3821;p37"/>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7"/>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7"/>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7"/>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7"/>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7"/>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7" name="Google Shape;3827;p37"/>
          <p:cNvGrpSpPr/>
          <p:nvPr/>
        </p:nvGrpSpPr>
        <p:grpSpPr>
          <a:xfrm rot="5400000" flipH="1">
            <a:off x="-470900" y="-385338"/>
            <a:ext cx="1640575" cy="1616975"/>
            <a:chOff x="5463900" y="3448950"/>
            <a:chExt cx="1640575" cy="1616975"/>
          </a:xfrm>
        </p:grpSpPr>
        <p:sp>
          <p:nvSpPr>
            <p:cNvPr id="3828" name="Google Shape;3828;p37"/>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7"/>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7"/>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7"/>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7"/>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7"/>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7"/>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7"/>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7"/>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7"/>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7"/>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7"/>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7"/>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7"/>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7"/>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7"/>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7"/>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7"/>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7"/>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7"/>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7"/>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7"/>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7"/>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7"/>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7"/>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3" name="Google Shape;3853;p37"/>
          <p:cNvSpPr/>
          <p:nvPr/>
        </p:nvSpPr>
        <p:spPr>
          <a:xfrm>
            <a:off x="2186591" y="48954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7"/>
          <p:cNvSpPr/>
          <p:nvPr/>
        </p:nvSpPr>
        <p:spPr>
          <a:xfrm>
            <a:off x="134991" y="36840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7"/>
          <p:cNvSpPr/>
          <p:nvPr/>
        </p:nvSpPr>
        <p:spPr>
          <a:xfrm>
            <a:off x="425838" y="343340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7"/>
          <p:cNvSpPr/>
          <p:nvPr/>
        </p:nvSpPr>
        <p:spPr>
          <a:xfrm>
            <a:off x="134991" y="20485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7"/>
          <p:cNvSpPr/>
          <p:nvPr/>
        </p:nvSpPr>
        <p:spPr>
          <a:xfrm>
            <a:off x="1771338" y="3451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7"/>
          <p:cNvSpPr/>
          <p:nvPr/>
        </p:nvSpPr>
        <p:spPr>
          <a:xfrm>
            <a:off x="2038666" y="1271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9" name="Google Shape;3859;p37"/>
          <p:cNvGrpSpPr/>
          <p:nvPr/>
        </p:nvGrpSpPr>
        <p:grpSpPr>
          <a:xfrm rot="10800000">
            <a:off x="6560836" y="-477619"/>
            <a:ext cx="828086" cy="1373837"/>
            <a:chOff x="594925" y="3775150"/>
            <a:chExt cx="671875" cy="1114675"/>
          </a:xfrm>
        </p:grpSpPr>
        <p:sp>
          <p:nvSpPr>
            <p:cNvPr id="3860" name="Google Shape;3860;p37"/>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7"/>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7"/>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7"/>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7"/>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7"/>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6" name="Google Shape;3866;p37"/>
          <p:cNvSpPr/>
          <p:nvPr/>
        </p:nvSpPr>
        <p:spPr>
          <a:xfrm rot="10800000">
            <a:off x="6459770" y="-31833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7" name="Google Shape;3867;p37"/>
          <p:cNvGrpSpPr/>
          <p:nvPr/>
        </p:nvGrpSpPr>
        <p:grpSpPr>
          <a:xfrm rot="10800000">
            <a:off x="5913052" y="263088"/>
            <a:ext cx="385742" cy="388700"/>
            <a:chOff x="4063650" y="3462000"/>
            <a:chExt cx="312975" cy="315375"/>
          </a:xfrm>
        </p:grpSpPr>
        <p:sp>
          <p:nvSpPr>
            <p:cNvPr id="3868" name="Google Shape;3868;p3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0" name="Google Shape;3870;p37"/>
          <p:cNvSpPr txBox="1">
            <a:spLocks noGrp="1"/>
          </p:cNvSpPr>
          <p:nvPr>
            <p:ph type="title"/>
          </p:nvPr>
        </p:nvSpPr>
        <p:spPr>
          <a:xfrm flipH="1">
            <a:off x="1170425" y="2283443"/>
            <a:ext cx="4486800" cy="912300"/>
          </a:xfrm>
          <a:prstGeom prst="rect">
            <a:avLst/>
          </a:prstGeom>
          <a:ln>
            <a:noFill/>
          </a:ln>
        </p:spPr>
        <p:txBody>
          <a:bodyPr spcFirstLastPara="1" wrap="square" lIns="91425" tIns="91425" rIns="91425" bIns="91425" anchor="b"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871" name="Google Shape;3871;p37"/>
          <p:cNvSpPr txBox="1">
            <a:spLocks noGrp="1"/>
          </p:cNvSpPr>
          <p:nvPr>
            <p:ph type="title" idx="2" hasCustomPrompt="1"/>
          </p:nvPr>
        </p:nvSpPr>
        <p:spPr>
          <a:xfrm flipH="1">
            <a:off x="1170425" y="1201027"/>
            <a:ext cx="1554600" cy="942300"/>
          </a:xfrm>
          <a:prstGeom prst="rect">
            <a:avLst/>
          </a:prstGeom>
          <a:noFill/>
        </p:spPr>
        <p:txBody>
          <a:bodyPr spcFirstLastPara="1" wrap="square" lIns="91425" tIns="91425" rIns="91425" bIns="91425" anchor="ctr" anchorCtr="0">
            <a:noAutofit/>
          </a:bodyPr>
          <a:lstStyle>
            <a:lvl1pPr lvl="0">
              <a:spcBef>
                <a:spcPts val="0"/>
              </a:spcBef>
              <a:spcAft>
                <a:spcPts val="0"/>
              </a:spcAft>
              <a:buSzPts val="6000"/>
              <a:buNone/>
              <a:defRPr sz="7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872" name="Google Shape;3872;p37"/>
          <p:cNvSpPr txBox="1">
            <a:spLocks noGrp="1"/>
          </p:cNvSpPr>
          <p:nvPr>
            <p:ph type="subTitle" idx="1"/>
          </p:nvPr>
        </p:nvSpPr>
        <p:spPr>
          <a:xfrm>
            <a:off x="1170425" y="3274648"/>
            <a:ext cx="4486800" cy="4215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Font typeface="Amiko SemiBold"/>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222066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73"/>
        <p:cNvGrpSpPr/>
        <p:nvPr/>
      </p:nvGrpSpPr>
      <p:grpSpPr>
        <a:xfrm>
          <a:off x="0" y="0"/>
          <a:ext cx="0" cy="0"/>
          <a:chOff x="0" y="0"/>
          <a:chExt cx="0" cy="0"/>
        </a:xfrm>
      </p:grpSpPr>
      <p:sp>
        <p:nvSpPr>
          <p:cNvPr id="3874" name="Google Shape;3874;p38"/>
          <p:cNvSpPr/>
          <p:nvPr/>
        </p:nvSpPr>
        <p:spPr>
          <a:xfrm rot="-5742050" flipH="1">
            <a:off x="8148903" y="3458724"/>
            <a:ext cx="1284429" cy="638109"/>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5" name="Google Shape;3875;p38"/>
          <p:cNvGrpSpPr/>
          <p:nvPr/>
        </p:nvGrpSpPr>
        <p:grpSpPr>
          <a:xfrm flipH="1">
            <a:off x="115814" y="188394"/>
            <a:ext cx="836156" cy="804514"/>
            <a:chOff x="7708200" y="3261875"/>
            <a:chExt cx="954625" cy="918500"/>
          </a:xfrm>
        </p:grpSpPr>
        <p:sp>
          <p:nvSpPr>
            <p:cNvPr id="3876" name="Google Shape;3876;p38"/>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8"/>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8" name="Google Shape;3878;p38"/>
          <p:cNvGrpSpPr/>
          <p:nvPr/>
        </p:nvGrpSpPr>
        <p:grpSpPr>
          <a:xfrm flipH="1">
            <a:off x="8414654" y="3873884"/>
            <a:ext cx="1215010" cy="1197532"/>
            <a:chOff x="5463900" y="3448950"/>
            <a:chExt cx="1640575" cy="1616975"/>
          </a:xfrm>
        </p:grpSpPr>
        <p:sp>
          <p:nvSpPr>
            <p:cNvPr id="3879" name="Google Shape;3879;p38"/>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8"/>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8"/>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8"/>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8"/>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8"/>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8"/>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8"/>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8"/>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8"/>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8"/>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8"/>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8"/>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38"/>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8"/>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8"/>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8"/>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8"/>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8"/>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8"/>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8"/>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8"/>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8"/>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8"/>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8"/>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4" name="Google Shape;3904;p38"/>
          <p:cNvGrpSpPr/>
          <p:nvPr/>
        </p:nvGrpSpPr>
        <p:grpSpPr>
          <a:xfrm flipH="1">
            <a:off x="7875889" y="4425469"/>
            <a:ext cx="913742" cy="811595"/>
            <a:chOff x="6901875" y="863900"/>
            <a:chExt cx="1680600" cy="1492725"/>
          </a:xfrm>
        </p:grpSpPr>
        <p:grpSp>
          <p:nvGrpSpPr>
            <p:cNvPr id="3905" name="Google Shape;3905;p38"/>
            <p:cNvGrpSpPr/>
            <p:nvPr/>
          </p:nvGrpSpPr>
          <p:grpSpPr>
            <a:xfrm>
              <a:off x="6901875" y="863900"/>
              <a:ext cx="1680600" cy="1492725"/>
              <a:chOff x="6901875" y="863900"/>
              <a:chExt cx="1680600" cy="1492725"/>
            </a:xfrm>
          </p:grpSpPr>
          <p:sp>
            <p:nvSpPr>
              <p:cNvPr id="3906" name="Google Shape;3906;p38"/>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8"/>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8"/>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8"/>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8"/>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8"/>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8"/>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8"/>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4" name="Google Shape;3914;p38"/>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8"/>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8"/>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8"/>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38"/>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8"/>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38"/>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38"/>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8"/>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3" name="Google Shape;3923;p38"/>
          <p:cNvGrpSpPr/>
          <p:nvPr/>
        </p:nvGrpSpPr>
        <p:grpSpPr>
          <a:xfrm flipH="1">
            <a:off x="59645" y="1063728"/>
            <a:ext cx="590784" cy="595538"/>
            <a:chOff x="7917275" y="3034213"/>
            <a:chExt cx="891750" cy="898925"/>
          </a:xfrm>
        </p:grpSpPr>
        <p:sp>
          <p:nvSpPr>
            <p:cNvPr id="3924" name="Google Shape;3924;p38"/>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8"/>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8"/>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7" name="Google Shape;3927;p38"/>
          <p:cNvSpPr/>
          <p:nvPr/>
        </p:nvSpPr>
        <p:spPr>
          <a:xfrm rot="-5400000" flipH="1">
            <a:off x="7507415" y="34730"/>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8"/>
          <p:cNvSpPr/>
          <p:nvPr/>
        </p:nvSpPr>
        <p:spPr>
          <a:xfrm rot="5400000" flipH="1">
            <a:off x="-198497" y="3461355"/>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8"/>
          <p:cNvSpPr/>
          <p:nvPr/>
        </p:nvSpPr>
        <p:spPr>
          <a:xfrm rot="10800000" flipH="1">
            <a:off x="8848940" y="16148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8"/>
          <p:cNvSpPr/>
          <p:nvPr/>
        </p:nvSpPr>
        <p:spPr>
          <a:xfrm rot="10800000" flipH="1">
            <a:off x="8755646" y="9929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1" name="Google Shape;3931;p38"/>
          <p:cNvGrpSpPr/>
          <p:nvPr/>
        </p:nvGrpSpPr>
        <p:grpSpPr>
          <a:xfrm rot="10800000" flipH="1">
            <a:off x="976281" y="150788"/>
            <a:ext cx="385742" cy="388700"/>
            <a:chOff x="4063650" y="3462000"/>
            <a:chExt cx="312975" cy="315375"/>
          </a:xfrm>
        </p:grpSpPr>
        <p:sp>
          <p:nvSpPr>
            <p:cNvPr id="3932" name="Google Shape;3932;p3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4" name="Google Shape;3934;p38"/>
          <p:cNvSpPr/>
          <p:nvPr/>
        </p:nvSpPr>
        <p:spPr>
          <a:xfrm rot="10800000" flipH="1">
            <a:off x="8285390" y="2977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8"/>
          <p:cNvSpPr/>
          <p:nvPr/>
        </p:nvSpPr>
        <p:spPr>
          <a:xfrm rot="10800000" flipH="1">
            <a:off x="7992421" y="3925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8"/>
          <p:cNvSpPr/>
          <p:nvPr/>
        </p:nvSpPr>
        <p:spPr>
          <a:xfrm rot="10800000" flipH="1">
            <a:off x="7591915" y="49111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8"/>
          <p:cNvSpPr/>
          <p:nvPr/>
        </p:nvSpPr>
        <p:spPr>
          <a:xfrm rot="10800000" flipH="1">
            <a:off x="7273446" y="46434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8"/>
          <p:cNvSpPr/>
          <p:nvPr/>
        </p:nvSpPr>
        <p:spPr>
          <a:xfrm rot="10800000" flipH="1">
            <a:off x="307665" y="20794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8"/>
          <p:cNvSpPr/>
          <p:nvPr/>
        </p:nvSpPr>
        <p:spPr>
          <a:xfrm rot="10800000" flipH="1">
            <a:off x="115821" y="23835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8"/>
          <p:cNvSpPr/>
          <p:nvPr/>
        </p:nvSpPr>
        <p:spPr>
          <a:xfrm rot="10800000" flipH="1">
            <a:off x="656515" y="45520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8"/>
          <p:cNvSpPr/>
          <p:nvPr/>
        </p:nvSpPr>
        <p:spPr>
          <a:xfrm rot="10800000" flipH="1">
            <a:off x="366796" y="40879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38"/>
          <p:cNvSpPr/>
          <p:nvPr/>
        </p:nvSpPr>
        <p:spPr>
          <a:xfrm rot="10800000" flipH="1">
            <a:off x="103915" y="47044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8"/>
          <p:cNvSpPr txBox="1">
            <a:spLocks noGrp="1"/>
          </p:cNvSpPr>
          <p:nvPr>
            <p:ph type="body" idx="1"/>
          </p:nvPr>
        </p:nvSpPr>
        <p:spPr>
          <a:xfrm>
            <a:off x="713225" y="1109525"/>
            <a:ext cx="7717800" cy="34899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Char char="●"/>
              <a:defRPr/>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
        <p:nvSpPr>
          <p:cNvPr id="3944" name="Google Shape;3944;p38"/>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037068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45"/>
        <p:cNvGrpSpPr/>
        <p:nvPr/>
      </p:nvGrpSpPr>
      <p:grpSpPr>
        <a:xfrm>
          <a:off x="0" y="0"/>
          <a:ext cx="0" cy="0"/>
          <a:chOff x="0" y="0"/>
          <a:chExt cx="0" cy="0"/>
        </a:xfrm>
      </p:grpSpPr>
      <p:sp>
        <p:nvSpPr>
          <p:cNvPr id="3946" name="Google Shape;3946;p39"/>
          <p:cNvSpPr/>
          <p:nvPr/>
        </p:nvSpPr>
        <p:spPr>
          <a:xfrm rot="5400000">
            <a:off x="6354715" y="2357477"/>
            <a:ext cx="3145137" cy="26973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7" name="Google Shape;3947;p39"/>
          <p:cNvGrpSpPr/>
          <p:nvPr/>
        </p:nvGrpSpPr>
        <p:grpSpPr>
          <a:xfrm rot="-5400000">
            <a:off x="8492300" y="2235965"/>
            <a:ext cx="828086" cy="1373837"/>
            <a:chOff x="594925" y="3775150"/>
            <a:chExt cx="671875" cy="1114675"/>
          </a:xfrm>
        </p:grpSpPr>
        <p:sp>
          <p:nvSpPr>
            <p:cNvPr id="3948" name="Google Shape;3948;p39"/>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9"/>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9"/>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9"/>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9"/>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9"/>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4" name="Google Shape;3954;p39"/>
          <p:cNvSpPr/>
          <p:nvPr/>
        </p:nvSpPr>
        <p:spPr>
          <a:xfrm rot="-5400000">
            <a:off x="8686298" y="224346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9"/>
          <p:cNvSpPr/>
          <p:nvPr/>
        </p:nvSpPr>
        <p:spPr>
          <a:xfrm rot="-5400000">
            <a:off x="7576744" y="4151589"/>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9"/>
          <p:cNvSpPr/>
          <p:nvPr/>
        </p:nvSpPr>
        <p:spPr>
          <a:xfrm rot="10800000">
            <a:off x="-449261" y="-88782"/>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7" name="Google Shape;3957;p39"/>
          <p:cNvGrpSpPr/>
          <p:nvPr/>
        </p:nvGrpSpPr>
        <p:grpSpPr>
          <a:xfrm rot="10800000">
            <a:off x="235486" y="-403805"/>
            <a:ext cx="1072213" cy="1064449"/>
            <a:chOff x="5397225" y="4249225"/>
            <a:chExt cx="869950" cy="863650"/>
          </a:xfrm>
        </p:grpSpPr>
        <p:sp>
          <p:nvSpPr>
            <p:cNvPr id="3958" name="Google Shape;3958;p39"/>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9"/>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9"/>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9"/>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9"/>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9"/>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9"/>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9"/>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9"/>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9"/>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9"/>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9"/>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9"/>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1" name="Google Shape;3971;p39"/>
          <p:cNvGrpSpPr/>
          <p:nvPr/>
        </p:nvGrpSpPr>
        <p:grpSpPr>
          <a:xfrm rot="-5400000">
            <a:off x="6906083" y="152289"/>
            <a:ext cx="385742" cy="388700"/>
            <a:chOff x="4063650" y="3462000"/>
            <a:chExt cx="312975" cy="315375"/>
          </a:xfrm>
        </p:grpSpPr>
        <p:sp>
          <p:nvSpPr>
            <p:cNvPr id="3972" name="Google Shape;3972;p3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4" name="Google Shape;3974;p39"/>
          <p:cNvGrpSpPr/>
          <p:nvPr/>
        </p:nvGrpSpPr>
        <p:grpSpPr>
          <a:xfrm rot="-4694772">
            <a:off x="8124489" y="3936040"/>
            <a:ext cx="1168494" cy="1210473"/>
            <a:chOff x="2151745" y="6047399"/>
            <a:chExt cx="1168532" cy="1210512"/>
          </a:xfrm>
        </p:grpSpPr>
        <p:grpSp>
          <p:nvGrpSpPr>
            <p:cNvPr id="3975" name="Google Shape;3975;p39"/>
            <p:cNvGrpSpPr/>
            <p:nvPr/>
          </p:nvGrpSpPr>
          <p:grpSpPr>
            <a:xfrm>
              <a:off x="2612823" y="6047399"/>
              <a:ext cx="707455" cy="637326"/>
              <a:chOff x="2873600" y="3971025"/>
              <a:chExt cx="574000" cy="517100"/>
            </a:xfrm>
          </p:grpSpPr>
          <p:sp>
            <p:nvSpPr>
              <p:cNvPr id="3976" name="Google Shape;3976;p39"/>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9"/>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9"/>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9" name="Google Shape;3979;p39"/>
            <p:cNvGrpSpPr/>
            <p:nvPr/>
          </p:nvGrpSpPr>
          <p:grpSpPr>
            <a:xfrm>
              <a:off x="2151745" y="6356615"/>
              <a:ext cx="919784" cy="901296"/>
              <a:chOff x="2468375" y="4237975"/>
              <a:chExt cx="746275" cy="731275"/>
            </a:xfrm>
          </p:grpSpPr>
          <p:sp>
            <p:nvSpPr>
              <p:cNvPr id="3980" name="Google Shape;3980;p39"/>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9"/>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82" name="Google Shape;3982;p39"/>
          <p:cNvGrpSpPr/>
          <p:nvPr/>
        </p:nvGrpSpPr>
        <p:grpSpPr>
          <a:xfrm rot="-5400000">
            <a:off x="8951133" y="1860252"/>
            <a:ext cx="385742" cy="388700"/>
            <a:chOff x="4063650" y="3462000"/>
            <a:chExt cx="312975" cy="315375"/>
          </a:xfrm>
        </p:grpSpPr>
        <p:sp>
          <p:nvSpPr>
            <p:cNvPr id="3983" name="Google Shape;3983;p3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5" name="Google Shape;3985;p39"/>
          <p:cNvSpPr/>
          <p:nvPr/>
        </p:nvSpPr>
        <p:spPr>
          <a:xfrm rot="-5400000" flipH="1">
            <a:off x="-355852" y="2357477"/>
            <a:ext cx="3145137" cy="26973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6" name="Google Shape;3986;p39"/>
          <p:cNvGrpSpPr/>
          <p:nvPr/>
        </p:nvGrpSpPr>
        <p:grpSpPr>
          <a:xfrm rot="5400000" flipH="1">
            <a:off x="-176386" y="2235965"/>
            <a:ext cx="828086" cy="1373837"/>
            <a:chOff x="594925" y="3775150"/>
            <a:chExt cx="671875" cy="1114675"/>
          </a:xfrm>
        </p:grpSpPr>
        <p:sp>
          <p:nvSpPr>
            <p:cNvPr id="3987" name="Google Shape;3987;p39"/>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9"/>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9"/>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9"/>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9"/>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9"/>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3" name="Google Shape;3993;p39"/>
          <p:cNvSpPr/>
          <p:nvPr/>
        </p:nvSpPr>
        <p:spPr>
          <a:xfrm rot="5400000" flipH="1">
            <a:off x="-125671" y="224346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9"/>
          <p:cNvSpPr/>
          <p:nvPr/>
        </p:nvSpPr>
        <p:spPr>
          <a:xfrm rot="5400000" flipH="1">
            <a:off x="723610" y="4151589"/>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5" name="Google Shape;3995;p39"/>
          <p:cNvGrpSpPr/>
          <p:nvPr/>
        </p:nvGrpSpPr>
        <p:grpSpPr>
          <a:xfrm rot="5400000" flipH="1">
            <a:off x="1585475" y="-233436"/>
            <a:ext cx="385742" cy="388700"/>
            <a:chOff x="4063650" y="3462000"/>
            <a:chExt cx="312975" cy="315375"/>
          </a:xfrm>
        </p:grpSpPr>
        <p:sp>
          <p:nvSpPr>
            <p:cNvPr id="3996" name="Google Shape;3996;p3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8" name="Google Shape;3998;p39"/>
          <p:cNvGrpSpPr/>
          <p:nvPr/>
        </p:nvGrpSpPr>
        <p:grpSpPr>
          <a:xfrm rot="4694772" flipH="1">
            <a:off x="-148983" y="3936040"/>
            <a:ext cx="1168494" cy="1210473"/>
            <a:chOff x="2151745" y="6047399"/>
            <a:chExt cx="1168532" cy="1210512"/>
          </a:xfrm>
        </p:grpSpPr>
        <p:grpSp>
          <p:nvGrpSpPr>
            <p:cNvPr id="3999" name="Google Shape;3999;p39"/>
            <p:cNvGrpSpPr/>
            <p:nvPr/>
          </p:nvGrpSpPr>
          <p:grpSpPr>
            <a:xfrm>
              <a:off x="2612823" y="6047399"/>
              <a:ext cx="707455" cy="637326"/>
              <a:chOff x="2873600" y="3971025"/>
              <a:chExt cx="574000" cy="517100"/>
            </a:xfrm>
          </p:grpSpPr>
          <p:sp>
            <p:nvSpPr>
              <p:cNvPr id="4000" name="Google Shape;4000;p39"/>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9"/>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9"/>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3" name="Google Shape;4003;p39"/>
            <p:cNvGrpSpPr/>
            <p:nvPr/>
          </p:nvGrpSpPr>
          <p:grpSpPr>
            <a:xfrm>
              <a:off x="2151745" y="6356615"/>
              <a:ext cx="919784" cy="901296"/>
              <a:chOff x="2468375" y="4237975"/>
              <a:chExt cx="746275" cy="731275"/>
            </a:xfrm>
          </p:grpSpPr>
          <p:sp>
            <p:nvSpPr>
              <p:cNvPr id="4004" name="Google Shape;4004;p39"/>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9"/>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06" name="Google Shape;4006;p39"/>
          <p:cNvGrpSpPr/>
          <p:nvPr/>
        </p:nvGrpSpPr>
        <p:grpSpPr>
          <a:xfrm rot="5400000" flipH="1">
            <a:off x="44800" y="1533764"/>
            <a:ext cx="385742" cy="388700"/>
            <a:chOff x="4063650" y="3462000"/>
            <a:chExt cx="312975" cy="315375"/>
          </a:xfrm>
        </p:grpSpPr>
        <p:sp>
          <p:nvSpPr>
            <p:cNvPr id="4007" name="Google Shape;4007;p3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9" name="Google Shape;4009;p39"/>
          <p:cNvSpPr/>
          <p:nvPr/>
        </p:nvSpPr>
        <p:spPr>
          <a:xfrm>
            <a:off x="1583988" y="311387"/>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9"/>
          <p:cNvSpPr/>
          <p:nvPr/>
        </p:nvSpPr>
        <p:spPr>
          <a:xfrm>
            <a:off x="455791" y="8691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9"/>
          <p:cNvSpPr/>
          <p:nvPr/>
        </p:nvSpPr>
        <p:spPr>
          <a:xfrm>
            <a:off x="202401" y="1252137"/>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9"/>
          <p:cNvSpPr/>
          <p:nvPr/>
        </p:nvSpPr>
        <p:spPr>
          <a:xfrm>
            <a:off x="455791" y="21335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9"/>
          <p:cNvSpPr/>
          <p:nvPr/>
        </p:nvSpPr>
        <p:spPr>
          <a:xfrm>
            <a:off x="1972691" y="47021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9"/>
          <p:cNvSpPr/>
          <p:nvPr/>
        </p:nvSpPr>
        <p:spPr>
          <a:xfrm>
            <a:off x="2646001" y="4947187"/>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9"/>
          <p:cNvSpPr/>
          <p:nvPr/>
        </p:nvSpPr>
        <p:spPr>
          <a:xfrm>
            <a:off x="6627366" y="1537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39"/>
          <p:cNvSpPr/>
          <p:nvPr/>
        </p:nvSpPr>
        <p:spPr>
          <a:xfrm>
            <a:off x="8593428" y="17669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9"/>
          <p:cNvSpPr/>
          <p:nvPr/>
        </p:nvSpPr>
        <p:spPr>
          <a:xfrm>
            <a:off x="8807163" y="22111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9"/>
          <p:cNvSpPr/>
          <p:nvPr/>
        </p:nvSpPr>
        <p:spPr>
          <a:xfrm>
            <a:off x="6403253" y="48094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9"/>
          <p:cNvSpPr txBox="1">
            <a:spLocks noGrp="1"/>
          </p:cNvSpPr>
          <p:nvPr>
            <p:ph type="subTitle" idx="1"/>
          </p:nvPr>
        </p:nvSpPr>
        <p:spPr>
          <a:xfrm>
            <a:off x="2646000" y="1595224"/>
            <a:ext cx="3852000" cy="498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020" name="Google Shape;4020;p39"/>
          <p:cNvSpPr txBox="1">
            <a:spLocks noGrp="1"/>
          </p:cNvSpPr>
          <p:nvPr>
            <p:ph type="subTitle" idx="2"/>
          </p:nvPr>
        </p:nvSpPr>
        <p:spPr>
          <a:xfrm>
            <a:off x="2646000" y="2082849"/>
            <a:ext cx="3852000" cy="66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a:endParaRPr/>
          </a:p>
        </p:txBody>
      </p:sp>
      <p:sp>
        <p:nvSpPr>
          <p:cNvPr id="4021" name="Google Shape;4021;p39"/>
          <p:cNvSpPr txBox="1">
            <a:spLocks noGrp="1"/>
          </p:cNvSpPr>
          <p:nvPr>
            <p:ph type="subTitle" idx="3"/>
          </p:nvPr>
        </p:nvSpPr>
        <p:spPr>
          <a:xfrm>
            <a:off x="2646000" y="3195498"/>
            <a:ext cx="3852000" cy="498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022" name="Google Shape;4022;p39"/>
          <p:cNvSpPr txBox="1">
            <a:spLocks noGrp="1"/>
          </p:cNvSpPr>
          <p:nvPr>
            <p:ph type="subTitle" idx="4"/>
          </p:nvPr>
        </p:nvSpPr>
        <p:spPr>
          <a:xfrm>
            <a:off x="2646000" y="3683024"/>
            <a:ext cx="3852000" cy="667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a:endParaRPr/>
          </a:p>
        </p:txBody>
      </p:sp>
      <p:sp>
        <p:nvSpPr>
          <p:cNvPr id="4023" name="Google Shape;4023;p39"/>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701267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24"/>
        <p:cNvGrpSpPr/>
        <p:nvPr/>
      </p:nvGrpSpPr>
      <p:grpSpPr>
        <a:xfrm>
          <a:off x="0" y="0"/>
          <a:ext cx="0" cy="0"/>
          <a:chOff x="0" y="0"/>
          <a:chExt cx="0" cy="0"/>
        </a:xfrm>
      </p:grpSpPr>
      <p:sp>
        <p:nvSpPr>
          <p:cNvPr id="4025" name="Google Shape;4025;p40"/>
          <p:cNvSpPr/>
          <p:nvPr/>
        </p:nvSpPr>
        <p:spPr>
          <a:xfrm rot="5742050">
            <a:off x="-298670" y="3458724"/>
            <a:ext cx="1284429" cy="638109"/>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6" name="Google Shape;4026;p40"/>
          <p:cNvGrpSpPr/>
          <p:nvPr/>
        </p:nvGrpSpPr>
        <p:grpSpPr>
          <a:xfrm>
            <a:off x="8182691" y="188394"/>
            <a:ext cx="836156" cy="804514"/>
            <a:chOff x="7708200" y="3261875"/>
            <a:chExt cx="954625" cy="918500"/>
          </a:xfrm>
        </p:grpSpPr>
        <p:sp>
          <p:nvSpPr>
            <p:cNvPr id="4027" name="Google Shape;4027;p40"/>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40"/>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9" name="Google Shape;4029;p40"/>
          <p:cNvGrpSpPr/>
          <p:nvPr/>
        </p:nvGrpSpPr>
        <p:grpSpPr>
          <a:xfrm>
            <a:off x="-495002" y="3873884"/>
            <a:ext cx="1215010" cy="1197532"/>
            <a:chOff x="5463900" y="3448950"/>
            <a:chExt cx="1640575" cy="1616975"/>
          </a:xfrm>
        </p:grpSpPr>
        <p:sp>
          <p:nvSpPr>
            <p:cNvPr id="4030" name="Google Shape;4030;p40"/>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40"/>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40"/>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40"/>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40"/>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40"/>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40"/>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40"/>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40"/>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40"/>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40"/>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40"/>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40"/>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40"/>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40"/>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40"/>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40"/>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40"/>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40"/>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40"/>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40"/>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40"/>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40"/>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40"/>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40"/>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5" name="Google Shape;4055;p40"/>
          <p:cNvGrpSpPr/>
          <p:nvPr/>
        </p:nvGrpSpPr>
        <p:grpSpPr>
          <a:xfrm>
            <a:off x="345031" y="4425469"/>
            <a:ext cx="913742" cy="811595"/>
            <a:chOff x="6901875" y="863900"/>
            <a:chExt cx="1680600" cy="1492725"/>
          </a:xfrm>
        </p:grpSpPr>
        <p:grpSp>
          <p:nvGrpSpPr>
            <p:cNvPr id="4056" name="Google Shape;4056;p40"/>
            <p:cNvGrpSpPr/>
            <p:nvPr/>
          </p:nvGrpSpPr>
          <p:grpSpPr>
            <a:xfrm>
              <a:off x="6901875" y="863900"/>
              <a:ext cx="1680600" cy="1492725"/>
              <a:chOff x="6901875" y="863900"/>
              <a:chExt cx="1680600" cy="1492725"/>
            </a:xfrm>
          </p:grpSpPr>
          <p:sp>
            <p:nvSpPr>
              <p:cNvPr id="4057" name="Google Shape;4057;p40"/>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40"/>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40"/>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40"/>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40"/>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40"/>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40"/>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40"/>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5" name="Google Shape;4065;p40"/>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40"/>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40"/>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40"/>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40"/>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40"/>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40"/>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40"/>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40"/>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4" name="Google Shape;4074;p40"/>
          <p:cNvGrpSpPr/>
          <p:nvPr/>
        </p:nvGrpSpPr>
        <p:grpSpPr>
          <a:xfrm>
            <a:off x="8484232" y="1063728"/>
            <a:ext cx="590784" cy="595538"/>
            <a:chOff x="7917275" y="3034213"/>
            <a:chExt cx="891750" cy="898925"/>
          </a:xfrm>
        </p:grpSpPr>
        <p:sp>
          <p:nvSpPr>
            <p:cNvPr id="4075" name="Google Shape;4075;p40"/>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40"/>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40"/>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8" name="Google Shape;4078;p40"/>
          <p:cNvSpPr/>
          <p:nvPr/>
        </p:nvSpPr>
        <p:spPr>
          <a:xfrm rot="5400000">
            <a:off x="-189159" y="34730"/>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40"/>
          <p:cNvSpPr/>
          <p:nvPr/>
        </p:nvSpPr>
        <p:spPr>
          <a:xfrm rot="-5400000">
            <a:off x="7516754" y="3461355"/>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40"/>
          <p:cNvSpPr/>
          <p:nvPr/>
        </p:nvSpPr>
        <p:spPr>
          <a:xfrm rot="10800000">
            <a:off x="190973" y="16148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40"/>
          <p:cNvSpPr/>
          <p:nvPr/>
        </p:nvSpPr>
        <p:spPr>
          <a:xfrm rot="10800000">
            <a:off x="308086" y="9929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2" name="Google Shape;4082;p40"/>
          <p:cNvGrpSpPr/>
          <p:nvPr/>
        </p:nvGrpSpPr>
        <p:grpSpPr>
          <a:xfrm rot="10800000">
            <a:off x="7772639" y="150788"/>
            <a:ext cx="385742" cy="388700"/>
            <a:chOff x="4063650" y="3462000"/>
            <a:chExt cx="312975" cy="315375"/>
          </a:xfrm>
        </p:grpSpPr>
        <p:sp>
          <p:nvSpPr>
            <p:cNvPr id="4083" name="Google Shape;4083;p40"/>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40"/>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5" name="Google Shape;4085;p40"/>
          <p:cNvSpPr/>
          <p:nvPr/>
        </p:nvSpPr>
        <p:spPr>
          <a:xfrm rot="10800000">
            <a:off x="754523" y="2977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40"/>
          <p:cNvSpPr/>
          <p:nvPr/>
        </p:nvSpPr>
        <p:spPr>
          <a:xfrm rot="10800000">
            <a:off x="1071311" y="3925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40"/>
          <p:cNvSpPr/>
          <p:nvPr/>
        </p:nvSpPr>
        <p:spPr>
          <a:xfrm rot="10800000">
            <a:off x="1447998" y="49111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40"/>
          <p:cNvSpPr/>
          <p:nvPr/>
        </p:nvSpPr>
        <p:spPr>
          <a:xfrm rot="10800000">
            <a:off x="1790286" y="46434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40"/>
          <p:cNvSpPr/>
          <p:nvPr/>
        </p:nvSpPr>
        <p:spPr>
          <a:xfrm rot="10800000">
            <a:off x="8732248" y="20794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40"/>
          <p:cNvSpPr/>
          <p:nvPr/>
        </p:nvSpPr>
        <p:spPr>
          <a:xfrm rot="10800000">
            <a:off x="8947911" y="23835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40"/>
          <p:cNvSpPr/>
          <p:nvPr/>
        </p:nvSpPr>
        <p:spPr>
          <a:xfrm rot="10800000">
            <a:off x="8383398" y="45520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40"/>
          <p:cNvSpPr/>
          <p:nvPr/>
        </p:nvSpPr>
        <p:spPr>
          <a:xfrm rot="10800000">
            <a:off x="8696936" y="40879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40"/>
          <p:cNvSpPr/>
          <p:nvPr/>
        </p:nvSpPr>
        <p:spPr>
          <a:xfrm rot="10800000">
            <a:off x="8935998" y="47044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40"/>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58689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95"/>
        <p:cNvGrpSpPr/>
        <p:nvPr/>
      </p:nvGrpSpPr>
      <p:grpSpPr>
        <a:xfrm>
          <a:off x="0" y="0"/>
          <a:ext cx="0" cy="0"/>
          <a:chOff x="0" y="0"/>
          <a:chExt cx="0" cy="0"/>
        </a:xfrm>
      </p:grpSpPr>
      <p:sp>
        <p:nvSpPr>
          <p:cNvPr id="4096" name="Google Shape;4096;p41"/>
          <p:cNvSpPr/>
          <p:nvPr/>
        </p:nvSpPr>
        <p:spPr>
          <a:xfrm rot="5400000">
            <a:off x="7231351" y="3256197"/>
            <a:ext cx="1903471" cy="2040282"/>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41"/>
          <p:cNvSpPr/>
          <p:nvPr/>
        </p:nvSpPr>
        <p:spPr>
          <a:xfrm>
            <a:off x="-132003" y="1596150"/>
            <a:ext cx="4022121" cy="3648563"/>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41"/>
          <p:cNvSpPr/>
          <p:nvPr/>
        </p:nvSpPr>
        <p:spPr>
          <a:xfrm rot="10800000" flipH="1">
            <a:off x="2005536" y="811654"/>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41"/>
          <p:cNvSpPr/>
          <p:nvPr/>
        </p:nvSpPr>
        <p:spPr>
          <a:xfrm>
            <a:off x="3076124" y="4333281"/>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41"/>
          <p:cNvSpPr/>
          <p:nvPr/>
        </p:nvSpPr>
        <p:spPr>
          <a:xfrm>
            <a:off x="5765338" y="58157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1" name="Google Shape;4101;p41"/>
          <p:cNvGrpSpPr/>
          <p:nvPr/>
        </p:nvGrpSpPr>
        <p:grpSpPr>
          <a:xfrm rot="10800000" flipH="1">
            <a:off x="596559" y="1410618"/>
            <a:ext cx="385742" cy="388700"/>
            <a:chOff x="4063650" y="3462000"/>
            <a:chExt cx="312975" cy="315375"/>
          </a:xfrm>
        </p:grpSpPr>
        <p:sp>
          <p:nvSpPr>
            <p:cNvPr id="4102" name="Google Shape;4102;p4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4" name="Google Shape;4104;p41"/>
          <p:cNvGrpSpPr/>
          <p:nvPr/>
        </p:nvGrpSpPr>
        <p:grpSpPr>
          <a:xfrm rot="-5400000">
            <a:off x="-348649" y="1517326"/>
            <a:ext cx="849712" cy="817557"/>
            <a:chOff x="7622592" y="3261875"/>
            <a:chExt cx="954625" cy="918500"/>
          </a:xfrm>
        </p:grpSpPr>
        <p:sp>
          <p:nvSpPr>
            <p:cNvPr id="4105" name="Google Shape;4105;p41"/>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41"/>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7" name="Google Shape;4107;p41"/>
          <p:cNvGrpSpPr/>
          <p:nvPr/>
        </p:nvGrpSpPr>
        <p:grpSpPr>
          <a:xfrm rot="10094772" flipH="1">
            <a:off x="1121121" y="-456401"/>
            <a:ext cx="1168494" cy="1210473"/>
            <a:chOff x="2151745" y="6047399"/>
            <a:chExt cx="1168532" cy="1210512"/>
          </a:xfrm>
        </p:grpSpPr>
        <p:grpSp>
          <p:nvGrpSpPr>
            <p:cNvPr id="4108" name="Google Shape;4108;p41"/>
            <p:cNvGrpSpPr/>
            <p:nvPr/>
          </p:nvGrpSpPr>
          <p:grpSpPr>
            <a:xfrm>
              <a:off x="2612823" y="6047399"/>
              <a:ext cx="707455" cy="637326"/>
              <a:chOff x="2873600" y="3971025"/>
              <a:chExt cx="574000" cy="517100"/>
            </a:xfrm>
          </p:grpSpPr>
          <p:sp>
            <p:nvSpPr>
              <p:cNvPr id="4109" name="Google Shape;4109;p41"/>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1"/>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1"/>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2" name="Google Shape;4112;p41"/>
            <p:cNvGrpSpPr/>
            <p:nvPr/>
          </p:nvGrpSpPr>
          <p:grpSpPr>
            <a:xfrm>
              <a:off x="2151745" y="6356615"/>
              <a:ext cx="919784" cy="901296"/>
              <a:chOff x="2468375" y="4237975"/>
              <a:chExt cx="746275" cy="731275"/>
            </a:xfrm>
          </p:grpSpPr>
          <p:sp>
            <p:nvSpPr>
              <p:cNvPr id="4113" name="Google Shape;4113;p41"/>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41"/>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15" name="Google Shape;4115;p41"/>
          <p:cNvGrpSpPr/>
          <p:nvPr/>
        </p:nvGrpSpPr>
        <p:grpSpPr>
          <a:xfrm rot="-9982405" flipH="1">
            <a:off x="-352586" y="-344483"/>
            <a:ext cx="1745628" cy="1759770"/>
            <a:chOff x="1538675" y="4123500"/>
            <a:chExt cx="1078850" cy="1087525"/>
          </a:xfrm>
        </p:grpSpPr>
        <p:sp>
          <p:nvSpPr>
            <p:cNvPr id="4116" name="Google Shape;4116;p41"/>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1"/>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1"/>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9" name="Google Shape;4119;p41"/>
          <p:cNvSpPr/>
          <p:nvPr/>
        </p:nvSpPr>
        <p:spPr>
          <a:xfrm flipH="1">
            <a:off x="247498" y="233425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1"/>
          <p:cNvSpPr/>
          <p:nvPr/>
        </p:nvSpPr>
        <p:spPr>
          <a:xfrm flipH="1">
            <a:off x="552298" y="195325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1" name="Google Shape;4121;p41"/>
          <p:cNvGrpSpPr/>
          <p:nvPr/>
        </p:nvGrpSpPr>
        <p:grpSpPr>
          <a:xfrm rot="-5400000">
            <a:off x="8365210" y="3822168"/>
            <a:ext cx="828086" cy="1373837"/>
            <a:chOff x="594925" y="3775150"/>
            <a:chExt cx="671875" cy="1114675"/>
          </a:xfrm>
        </p:grpSpPr>
        <p:sp>
          <p:nvSpPr>
            <p:cNvPr id="4122" name="Google Shape;4122;p41"/>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1"/>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1"/>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1"/>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1"/>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1"/>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8" name="Google Shape;4128;p41"/>
          <p:cNvGrpSpPr/>
          <p:nvPr/>
        </p:nvGrpSpPr>
        <p:grpSpPr>
          <a:xfrm flipH="1">
            <a:off x="-23867" y="3327085"/>
            <a:ext cx="817548" cy="1371218"/>
            <a:chOff x="6335800" y="3943700"/>
            <a:chExt cx="663325" cy="1112550"/>
          </a:xfrm>
        </p:grpSpPr>
        <p:sp>
          <p:nvSpPr>
            <p:cNvPr id="4129" name="Google Shape;4129;p41"/>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1"/>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1"/>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1"/>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1"/>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1"/>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5" name="Google Shape;4135;p41"/>
          <p:cNvSpPr/>
          <p:nvPr/>
        </p:nvSpPr>
        <p:spPr>
          <a:xfrm rot="10800000">
            <a:off x="7527412" y="375787"/>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1"/>
          <p:cNvSpPr/>
          <p:nvPr/>
        </p:nvSpPr>
        <p:spPr>
          <a:xfrm rot="10800000">
            <a:off x="6854854" y="304811"/>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7" name="Google Shape;4137;p41"/>
          <p:cNvGrpSpPr/>
          <p:nvPr/>
        </p:nvGrpSpPr>
        <p:grpSpPr>
          <a:xfrm rot="10800000" flipH="1">
            <a:off x="-224997" y="2545886"/>
            <a:ext cx="840195" cy="775397"/>
            <a:chOff x="-148797" y="1986032"/>
            <a:chExt cx="840195" cy="775397"/>
          </a:xfrm>
        </p:grpSpPr>
        <p:grpSp>
          <p:nvGrpSpPr>
            <p:cNvPr id="4138" name="Google Shape;4138;p41"/>
            <p:cNvGrpSpPr/>
            <p:nvPr/>
          </p:nvGrpSpPr>
          <p:grpSpPr>
            <a:xfrm>
              <a:off x="-148797" y="1986032"/>
              <a:ext cx="840195" cy="775397"/>
              <a:chOff x="-148797" y="1986032"/>
              <a:chExt cx="840195" cy="775397"/>
            </a:xfrm>
          </p:grpSpPr>
          <p:sp>
            <p:nvSpPr>
              <p:cNvPr id="4139" name="Google Shape;4139;p41"/>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1"/>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1"/>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1"/>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1"/>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1"/>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1"/>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1"/>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7" name="Google Shape;4147;p41"/>
            <p:cNvGrpSpPr/>
            <p:nvPr/>
          </p:nvGrpSpPr>
          <p:grpSpPr>
            <a:xfrm>
              <a:off x="75610" y="2179473"/>
              <a:ext cx="391350" cy="388515"/>
              <a:chOff x="75610" y="2179473"/>
              <a:chExt cx="391350" cy="388515"/>
            </a:xfrm>
          </p:grpSpPr>
          <p:sp>
            <p:nvSpPr>
              <p:cNvPr id="4148" name="Google Shape;4148;p41"/>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1"/>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1"/>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1"/>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1"/>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1"/>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1"/>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41"/>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41"/>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57" name="Google Shape;4157;p41"/>
          <p:cNvGrpSpPr/>
          <p:nvPr/>
        </p:nvGrpSpPr>
        <p:grpSpPr>
          <a:xfrm rot="10800000">
            <a:off x="8485264" y="1457963"/>
            <a:ext cx="385742" cy="388700"/>
            <a:chOff x="4063650" y="3462000"/>
            <a:chExt cx="312975" cy="315375"/>
          </a:xfrm>
        </p:grpSpPr>
        <p:sp>
          <p:nvSpPr>
            <p:cNvPr id="4158" name="Google Shape;4158;p4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4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0" name="Google Shape;4160;p41"/>
          <p:cNvSpPr/>
          <p:nvPr/>
        </p:nvSpPr>
        <p:spPr>
          <a:xfrm rot="-5400000">
            <a:off x="8559209" y="3829670"/>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41"/>
          <p:cNvSpPr/>
          <p:nvPr/>
        </p:nvSpPr>
        <p:spPr>
          <a:xfrm rot="5268873" flipH="1">
            <a:off x="1792263" y="4061587"/>
            <a:ext cx="905053" cy="1411393"/>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2" name="Google Shape;4162;p41"/>
          <p:cNvGrpSpPr/>
          <p:nvPr/>
        </p:nvGrpSpPr>
        <p:grpSpPr>
          <a:xfrm rot="-5400000">
            <a:off x="7696128" y="4234164"/>
            <a:ext cx="1461764" cy="1443748"/>
            <a:chOff x="586528" y="5232697"/>
            <a:chExt cx="1461764" cy="1443748"/>
          </a:xfrm>
        </p:grpSpPr>
        <p:sp>
          <p:nvSpPr>
            <p:cNvPr id="4163" name="Google Shape;4163;p41"/>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4" name="Google Shape;4164;p41"/>
            <p:cNvGrpSpPr/>
            <p:nvPr/>
          </p:nvGrpSpPr>
          <p:grpSpPr>
            <a:xfrm rot="1601043">
              <a:off x="738981" y="5514119"/>
              <a:ext cx="1156858" cy="953337"/>
              <a:chOff x="2135200" y="3484475"/>
              <a:chExt cx="852775" cy="702750"/>
            </a:xfrm>
          </p:grpSpPr>
          <p:sp>
            <p:nvSpPr>
              <p:cNvPr id="4165" name="Google Shape;4165;p41"/>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41"/>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41"/>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41"/>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41"/>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41"/>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41"/>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41"/>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41"/>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41"/>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41"/>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41"/>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41"/>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78" name="Google Shape;4178;p41"/>
          <p:cNvGrpSpPr/>
          <p:nvPr/>
        </p:nvGrpSpPr>
        <p:grpSpPr>
          <a:xfrm rot="5400000">
            <a:off x="1052262" y="4593703"/>
            <a:ext cx="891750" cy="898925"/>
            <a:chOff x="7917275" y="3034213"/>
            <a:chExt cx="891750" cy="898925"/>
          </a:xfrm>
        </p:grpSpPr>
        <p:sp>
          <p:nvSpPr>
            <p:cNvPr id="4179" name="Google Shape;4179;p41"/>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41"/>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1"/>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2" name="Google Shape;4182;p41"/>
          <p:cNvGrpSpPr/>
          <p:nvPr/>
        </p:nvGrpSpPr>
        <p:grpSpPr>
          <a:xfrm rot="5400000" flipH="1">
            <a:off x="8585727" y="2708146"/>
            <a:ext cx="849712" cy="817557"/>
            <a:chOff x="7622592" y="3261875"/>
            <a:chExt cx="954625" cy="918500"/>
          </a:xfrm>
        </p:grpSpPr>
        <p:sp>
          <p:nvSpPr>
            <p:cNvPr id="4183" name="Google Shape;4183;p41"/>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1"/>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5" name="Google Shape;4185;p41"/>
          <p:cNvGrpSpPr/>
          <p:nvPr/>
        </p:nvGrpSpPr>
        <p:grpSpPr>
          <a:xfrm rot="5400000">
            <a:off x="-547100" y="4075678"/>
            <a:ext cx="1640575" cy="1616975"/>
            <a:chOff x="5463900" y="3448950"/>
            <a:chExt cx="1640575" cy="1616975"/>
          </a:xfrm>
        </p:grpSpPr>
        <p:sp>
          <p:nvSpPr>
            <p:cNvPr id="4186" name="Google Shape;4186;p41"/>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1"/>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1"/>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1"/>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1"/>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1"/>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1"/>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1"/>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1"/>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1"/>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1"/>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1"/>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1"/>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1"/>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1"/>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1"/>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1"/>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1"/>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1"/>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1"/>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1"/>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41"/>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1"/>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1"/>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1"/>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1" name="Google Shape;4211;p41"/>
          <p:cNvSpPr/>
          <p:nvPr/>
        </p:nvSpPr>
        <p:spPr>
          <a:xfrm rot="10800000">
            <a:off x="3292504" y="2079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1"/>
          <p:cNvSpPr/>
          <p:nvPr/>
        </p:nvSpPr>
        <p:spPr>
          <a:xfrm rot="10800000">
            <a:off x="2878029" y="304811"/>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3" name="Google Shape;4213;p41"/>
          <p:cNvGrpSpPr/>
          <p:nvPr/>
        </p:nvGrpSpPr>
        <p:grpSpPr>
          <a:xfrm rot="9982405">
            <a:off x="7805323" y="-456738"/>
            <a:ext cx="1745628" cy="1759770"/>
            <a:chOff x="1538675" y="4123500"/>
            <a:chExt cx="1078850" cy="1087525"/>
          </a:xfrm>
        </p:grpSpPr>
        <p:sp>
          <p:nvSpPr>
            <p:cNvPr id="4214" name="Google Shape;4214;p41"/>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1"/>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1"/>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7" name="Google Shape;4217;p41"/>
          <p:cNvSpPr/>
          <p:nvPr/>
        </p:nvSpPr>
        <p:spPr>
          <a:xfrm>
            <a:off x="8856119" y="22219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1"/>
          <p:cNvSpPr/>
          <p:nvPr/>
        </p:nvSpPr>
        <p:spPr>
          <a:xfrm>
            <a:off x="8601794" y="235687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9" name="Google Shape;4219;p41"/>
          <p:cNvGrpSpPr/>
          <p:nvPr/>
        </p:nvGrpSpPr>
        <p:grpSpPr>
          <a:xfrm>
            <a:off x="3062118" y="4288167"/>
            <a:ext cx="828086" cy="1373837"/>
            <a:chOff x="594925" y="3775150"/>
            <a:chExt cx="671875" cy="1114675"/>
          </a:xfrm>
        </p:grpSpPr>
        <p:sp>
          <p:nvSpPr>
            <p:cNvPr id="4220" name="Google Shape;4220;p41"/>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1"/>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1"/>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1"/>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1"/>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1"/>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6" name="Google Shape;4226;p41"/>
          <p:cNvSpPr/>
          <p:nvPr/>
        </p:nvSpPr>
        <p:spPr>
          <a:xfrm>
            <a:off x="3859426" y="4400948"/>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1"/>
          <p:cNvSpPr/>
          <p:nvPr/>
        </p:nvSpPr>
        <p:spPr>
          <a:xfrm>
            <a:off x="3407897" y="4590733"/>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8" name="Google Shape;4228;p41"/>
          <p:cNvGrpSpPr/>
          <p:nvPr/>
        </p:nvGrpSpPr>
        <p:grpSpPr>
          <a:xfrm>
            <a:off x="4200522" y="4583947"/>
            <a:ext cx="385742" cy="388700"/>
            <a:chOff x="4063650" y="3462000"/>
            <a:chExt cx="312975" cy="315375"/>
          </a:xfrm>
        </p:grpSpPr>
        <p:sp>
          <p:nvSpPr>
            <p:cNvPr id="4229" name="Google Shape;4229;p4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1" name="Google Shape;4231;p41"/>
          <p:cNvSpPr txBox="1">
            <a:spLocks noGrp="1"/>
          </p:cNvSpPr>
          <p:nvPr>
            <p:ph type="title"/>
          </p:nvPr>
        </p:nvSpPr>
        <p:spPr>
          <a:xfrm>
            <a:off x="3407900" y="1301575"/>
            <a:ext cx="4476600" cy="572700"/>
          </a:xfrm>
          <a:prstGeom prst="rect">
            <a:avLst/>
          </a:prstGeom>
          <a:ln>
            <a:noFill/>
          </a:ln>
        </p:spPr>
        <p:txBody>
          <a:bodyPr spcFirstLastPara="1" wrap="square" lIns="91425" tIns="91425" rIns="91425" bIns="91425" anchor="b" anchorCtr="0">
            <a:noAutofit/>
          </a:bodyPr>
          <a:lstStyle>
            <a:lvl1pPr lvl="0">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232" name="Google Shape;4232;p41"/>
          <p:cNvSpPr txBox="1">
            <a:spLocks noGrp="1"/>
          </p:cNvSpPr>
          <p:nvPr>
            <p:ph type="body" idx="1"/>
          </p:nvPr>
        </p:nvSpPr>
        <p:spPr>
          <a:xfrm>
            <a:off x="3407900" y="1797725"/>
            <a:ext cx="4476600" cy="20442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Char char="●"/>
              <a:defRPr/>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607428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33"/>
        <p:cNvGrpSpPr/>
        <p:nvPr/>
      </p:nvGrpSpPr>
      <p:grpSpPr>
        <a:xfrm>
          <a:off x="0" y="0"/>
          <a:ext cx="0" cy="0"/>
          <a:chOff x="0" y="0"/>
          <a:chExt cx="0" cy="0"/>
        </a:xfrm>
      </p:grpSpPr>
      <p:sp>
        <p:nvSpPr>
          <p:cNvPr id="4234" name="Google Shape;4234;p42"/>
          <p:cNvSpPr/>
          <p:nvPr/>
        </p:nvSpPr>
        <p:spPr>
          <a:xfrm rot="5400000">
            <a:off x="-189159" y="34730"/>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2"/>
          <p:cNvSpPr/>
          <p:nvPr/>
        </p:nvSpPr>
        <p:spPr>
          <a:xfrm rot="-5400000">
            <a:off x="7516754" y="3461355"/>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2"/>
          <p:cNvSpPr/>
          <p:nvPr/>
        </p:nvSpPr>
        <p:spPr>
          <a:xfrm rot="-7598443">
            <a:off x="7619258" y="507017"/>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7" name="Google Shape;4237;p42"/>
          <p:cNvGrpSpPr/>
          <p:nvPr/>
        </p:nvGrpSpPr>
        <p:grpSpPr>
          <a:xfrm rot="-5400000">
            <a:off x="7316510" y="-89951"/>
            <a:ext cx="891750" cy="898925"/>
            <a:chOff x="7917275" y="3034213"/>
            <a:chExt cx="891750" cy="898925"/>
          </a:xfrm>
        </p:grpSpPr>
        <p:sp>
          <p:nvSpPr>
            <p:cNvPr id="4238" name="Google Shape;4238;p42"/>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2"/>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2"/>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1" name="Google Shape;4241;p42"/>
          <p:cNvGrpSpPr/>
          <p:nvPr/>
        </p:nvGrpSpPr>
        <p:grpSpPr>
          <a:xfrm rot="-5400000">
            <a:off x="6543810" y="-232614"/>
            <a:ext cx="954625" cy="918500"/>
            <a:chOff x="7708200" y="3261875"/>
            <a:chExt cx="954625" cy="918500"/>
          </a:xfrm>
        </p:grpSpPr>
        <p:sp>
          <p:nvSpPr>
            <p:cNvPr id="4242" name="Google Shape;4242;p42"/>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2"/>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4" name="Google Shape;4244;p42"/>
          <p:cNvGrpSpPr/>
          <p:nvPr/>
        </p:nvGrpSpPr>
        <p:grpSpPr>
          <a:xfrm rot="-1440577">
            <a:off x="5530075" y="-305703"/>
            <a:ext cx="799795" cy="611415"/>
            <a:chOff x="7209350" y="2610250"/>
            <a:chExt cx="799775" cy="611400"/>
          </a:xfrm>
        </p:grpSpPr>
        <p:sp>
          <p:nvSpPr>
            <p:cNvPr id="4245" name="Google Shape;4245;p42"/>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2"/>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2"/>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2"/>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2"/>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2"/>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2"/>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2" name="Google Shape;4252;p42"/>
          <p:cNvSpPr/>
          <p:nvPr/>
        </p:nvSpPr>
        <p:spPr>
          <a:xfrm rot="3201557">
            <a:off x="58206" y="3907902"/>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3" name="Google Shape;4253;p42"/>
          <p:cNvGrpSpPr/>
          <p:nvPr/>
        </p:nvGrpSpPr>
        <p:grpSpPr>
          <a:xfrm rot="5400000">
            <a:off x="935740" y="4334526"/>
            <a:ext cx="891750" cy="898925"/>
            <a:chOff x="7917275" y="3034213"/>
            <a:chExt cx="891750" cy="898925"/>
          </a:xfrm>
        </p:grpSpPr>
        <p:sp>
          <p:nvSpPr>
            <p:cNvPr id="4254" name="Google Shape;4254;p42"/>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2"/>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2"/>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7" name="Google Shape;4257;p42"/>
          <p:cNvGrpSpPr/>
          <p:nvPr/>
        </p:nvGrpSpPr>
        <p:grpSpPr>
          <a:xfrm rot="5400000">
            <a:off x="1645565" y="4457614"/>
            <a:ext cx="954625" cy="918500"/>
            <a:chOff x="7708200" y="3261875"/>
            <a:chExt cx="954625" cy="918500"/>
          </a:xfrm>
        </p:grpSpPr>
        <p:sp>
          <p:nvSpPr>
            <p:cNvPr id="4258" name="Google Shape;4258;p42"/>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2"/>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0" name="Google Shape;4260;p42"/>
          <p:cNvGrpSpPr/>
          <p:nvPr/>
        </p:nvGrpSpPr>
        <p:grpSpPr>
          <a:xfrm rot="5400000">
            <a:off x="2779003" y="4449455"/>
            <a:ext cx="1233728" cy="1095809"/>
            <a:chOff x="6901875" y="863900"/>
            <a:chExt cx="1680600" cy="1492725"/>
          </a:xfrm>
        </p:grpSpPr>
        <p:grpSp>
          <p:nvGrpSpPr>
            <p:cNvPr id="4261" name="Google Shape;4261;p42"/>
            <p:cNvGrpSpPr/>
            <p:nvPr/>
          </p:nvGrpSpPr>
          <p:grpSpPr>
            <a:xfrm>
              <a:off x="6901875" y="863900"/>
              <a:ext cx="1680600" cy="1492725"/>
              <a:chOff x="6901875" y="863900"/>
              <a:chExt cx="1680600" cy="1492725"/>
            </a:xfrm>
          </p:grpSpPr>
          <p:sp>
            <p:nvSpPr>
              <p:cNvPr id="4262" name="Google Shape;4262;p42"/>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2"/>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2"/>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2"/>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2"/>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2"/>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2"/>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2"/>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0" name="Google Shape;4270;p42"/>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2"/>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2"/>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2"/>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2"/>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2"/>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2"/>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2"/>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2"/>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9" name="Google Shape;4279;p42"/>
          <p:cNvGrpSpPr/>
          <p:nvPr/>
        </p:nvGrpSpPr>
        <p:grpSpPr>
          <a:xfrm rot="-376843">
            <a:off x="4414497" y="4641336"/>
            <a:ext cx="799777" cy="611401"/>
            <a:chOff x="7209350" y="2610250"/>
            <a:chExt cx="799775" cy="611400"/>
          </a:xfrm>
        </p:grpSpPr>
        <p:sp>
          <p:nvSpPr>
            <p:cNvPr id="4280" name="Google Shape;4280;p42"/>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2"/>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2"/>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2"/>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2"/>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2"/>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2"/>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7" name="Google Shape;4287;p42"/>
          <p:cNvSpPr/>
          <p:nvPr/>
        </p:nvSpPr>
        <p:spPr>
          <a:xfrm>
            <a:off x="8543766" y="17099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2"/>
          <p:cNvSpPr/>
          <p:nvPr/>
        </p:nvSpPr>
        <p:spPr>
          <a:xfrm>
            <a:off x="8583191" y="2096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2"/>
          <p:cNvSpPr/>
          <p:nvPr/>
        </p:nvSpPr>
        <p:spPr>
          <a:xfrm rot="10800000">
            <a:off x="164841" y="475619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2"/>
          <p:cNvSpPr/>
          <p:nvPr/>
        </p:nvSpPr>
        <p:spPr>
          <a:xfrm rot="7598443" flipH="1">
            <a:off x="58206" y="507017"/>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1" name="Google Shape;4291;p42"/>
          <p:cNvGrpSpPr/>
          <p:nvPr/>
        </p:nvGrpSpPr>
        <p:grpSpPr>
          <a:xfrm rot="5400000" flipH="1">
            <a:off x="935740" y="-89951"/>
            <a:ext cx="891750" cy="898925"/>
            <a:chOff x="7917275" y="3034213"/>
            <a:chExt cx="891750" cy="898925"/>
          </a:xfrm>
        </p:grpSpPr>
        <p:sp>
          <p:nvSpPr>
            <p:cNvPr id="4292" name="Google Shape;4292;p42"/>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2"/>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2"/>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5" name="Google Shape;4295;p42"/>
          <p:cNvGrpSpPr/>
          <p:nvPr/>
        </p:nvGrpSpPr>
        <p:grpSpPr>
          <a:xfrm rot="5400000" flipH="1">
            <a:off x="1645565" y="-232614"/>
            <a:ext cx="954625" cy="918500"/>
            <a:chOff x="7708200" y="3261875"/>
            <a:chExt cx="954625" cy="918500"/>
          </a:xfrm>
        </p:grpSpPr>
        <p:sp>
          <p:nvSpPr>
            <p:cNvPr id="4296" name="Google Shape;4296;p42"/>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2"/>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8" name="Google Shape;4298;p42"/>
          <p:cNvGrpSpPr/>
          <p:nvPr/>
        </p:nvGrpSpPr>
        <p:grpSpPr>
          <a:xfrm rot="5400000" flipH="1">
            <a:off x="-606722" y="1476524"/>
            <a:ext cx="1640575" cy="1616975"/>
            <a:chOff x="5463900" y="3448950"/>
            <a:chExt cx="1640575" cy="1616975"/>
          </a:xfrm>
        </p:grpSpPr>
        <p:sp>
          <p:nvSpPr>
            <p:cNvPr id="4299" name="Google Shape;4299;p42"/>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2"/>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2"/>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2"/>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2"/>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2"/>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2"/>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2"/>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2"/>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2"/>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2"/>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2"/>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2"/>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2"/>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2"/>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2"/>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2"/>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2"/>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2"/>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2"/>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2"/>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2"/>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2"/>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2"/>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2"/>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4" name="Google Shape;4324;p42"/>
          <p:cNvGrpSpPr/>
          <p:nvPr/>
        </p:nvGrpSpPr>
        <p:grpSpPr>
          <a:xfrm rot="5400000" flipH="1">
            <a:off x="3769603" y="-401764"/>
            <a:ext cx="1233728" cy="1095809"/>
            <a:chOff x="6901875" y="863900"/>
            <a:chExt cx="1680600" cy="1492725"/>
          </a:xfrm>
        </p:grpSpPr>
        <p:grpSp>
          <p:nvGrpSpPr>
            <p:cNvPr id="4325" name="Google Shape;4325;p42"/>
            <p:cNvGrpSpPr/>
            <p:nvPr/>
          </p:nvGrpSpPr>
          <p:grpSpPr>
            <a:xfrm>
              <a:off x="6901875" y="863900"/>
              <a:ext cx="1680600" cy="1492725"/>
              <a:chOff x="6901875" y="863900"/>
              <a:chExt cx="1680600" cy="1492725"/>
            </a:xfrm>
          </p:grpSpPr>
          <p:sp>
            <p:nvSpPr>
              <p:cNvPr id="4326" name="Google Shape;4326;p42"/>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2"/>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2"/>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2"/>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2"/>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2"/>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2"/>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2"/>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4" name="Google Shape;4334;p42"/>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2"/>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2"/>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2"/>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2"/>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2"/>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2"/>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2"/>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2"/>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3" name="Google Shape;4343;p42"/>
          <p:cNvGrpSpPr/>
          <p:nvPr/>
        </p:nvGrpSpPr>
        <p:grpSpPr>
          <a:xfrm rot="1751858" flipH="1">
            <a:off x="2814588" y="-78675"/>
            <a:ext cx="799736" cy="611370"/>
            <a:chOff x="7209350" y="2610250"/>
            <a:chExt cx="799775" cy="611400"/>
          </a:xfrm>
        </p:grpSpPr>
        <p:sp>
          <p:nvSpPr>
            <p:cNvPr id="4344" name="Google Shape;4344;p42"/>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2"/>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2"/>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2"/>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2"/>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2"/>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2"/>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1" name="Google Shape;4351;p42"/>
          <p:cNvSpPr/>
          <p:nvPr/>
        </p:nvSpPr>
        <p:spPr>
          <a:xfrm rot="-3201557" flipH="1">
            <a:off x="7619258" y="3907902"/>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2" name="Google Shape;4352;p42"/>
          <p:cNvGrpSpPr/>
          <p:nvPr/>
        </p:nvGrpSpPr>
        <p:grpSpPr>
          <a:xfrm rot="-5400000" flipH="1">
            <a:off x="7316510" y="4334526"/>
            <a:ext cx="891750" cy="898925"/>
            <a:chOff x="7917275" y="3034213"/>
            <a:chExt cx="891750" cy="898925"/>
          </a:xfrm>
        </p:grpSpPr>
        <p:sp>
          <p:nvSpPr>
            <p:cNvPr id="4353" name="Google Shape;4353;p42"/>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2"/>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2"/>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6" name="Google Shape;4356;p42"/>
          <p:cNvGrpSpPr/>
          <p:nvPr/>
        </p:nvGrpSpPr>
        <p:grpSpPr>
          <a:xfrm rot="-5400000" flipH="1">
            <a:off x="6543810" y="4457614"/>
            <a:ext cx="954625" cy="918500"/>
            <a:chOff x="7708200" y="3261875"/>
            <a:chExt cx="954625" cy="918500"/>
          </a:xfrm>
        </p:grpSpPr>
        <p:sp>
          <p:nvSpPr>
            <p:cNvPr id="4357" name="Google Shape;4357;p42"/>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2"/>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9" name="Google Shape;4359;p42"/>
          <p:cNvGrpSpPr/>
          <p:nvPr/>
        </p:nvGrpSpPr>
        <p:grpSpPr>
          <a:xfrm rot="-5400000" flipH="1">
            <a:off x="8110147" y="1897601"/>
            <a:ext cx="1640575" cy="1616975"/>
            <a:chOff x="5463900" y="3448950"/>
            <a:chExt cx="1640575" cy="1616975"/>
          </a:xfrm>
        </p:grpSpPr>
        <p:sp>
          <p:nvSpPr>
            <p:cNvPr id="4360" name="Google Shape;4360;p42"/>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2"/>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2"/>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2"/>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2"/>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2"/>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2"/>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2"/>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2"/>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2"/>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2"/>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2"/>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2"/>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2"/>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2"/>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2"/>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2"/>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2"/>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2"/>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2"/>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2"/>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2"/>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2"/>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2"/>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2"/>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5" name="Google Shape;4385;p42"/>
          <p:cNvSpPr/>
          <p:nvPr/>
        </p:nvSpPr>
        <p:spPr>
          <a:xfrm rot="10800000" flipH="1">
            <a:off x="8811659" y="163204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2"/>
          <p:cNvSpPr/>
          <p:nvPr/>
        </p:nvSpPr>
        <p:spPr>
          <a:xfrm flipH="1">
            <a:off x="93911" y="363353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2"/>
          <p:cNvSpPr/>
          <p:nvPr/>
        </p:nvSpPr>
        <p:spPr>
          <a:xfrm flipH="1">
            <a:off x="505486" y="35387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2"/>
          <p:cNvSpPr/>
          <p:nvPr/>
        </p:nvSpPr>
        <p:spPr>
          <a:xfrm flipH="1">
            <a:off x="261411" y="327800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2"/>
          <p:cNvSpPr/>
          <p:nvPr/>
        </p:nvSpPr>
        <p:spPr>
          <a:xfrm flipH="1">
            <a:off x="190461" y="38908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2"/>
          <p:cNvSpPr/>
          <p:nvPr/>
        </p:nvSpPr>
        <p:spPr>
          <a:xfrm rot="10800000" flipH="1">
            <a:off x="8908229" y="475619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2"/>
          <p:cNvSpPr txBox="1">
            <a:spLocks noGrp="1"/>
          </p:cNvSpPr>
          <p:nvPr>
            <p:ph type="title"/>
          </p:nvPr>
        </p:nvSpPr>
        <p:spPr>
          <a:xfrm>
            <a:off x="2314050" y="1425750"/>
            <a:ext cx="4515900" cy="22920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12109042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92"/>
        <p:cNvGrpSpPr/>
        <p:nvPr/>
      </p:nvGrpSpPr>
      <p:grpSpPr>
        <a:xfrm>
          <a:off x="0" y="0"/>
          <a:ext cx="0" cy="0"/>
          <a:chOff x="0" y="0"/>
          <a:chExt cx="0" cy="0"/>
        </a:xfrm>
      </p:grpSpPr>
      <p:sp>
        <p:nvSpPr>
          <p:cNvPr id="4393" name="Google Shape;4393;p43"/>
          <p:cNvSpPr/>
          <p:nvPr/>
        </p:nvSpPr>
        <p:spPr>
          <a:xfrm rot="-5400000">
            <a:off x="6856675" y="2820149"/>
            <a:ext cx="2505426" cy="227252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3"/>
          <p:cNvSpPr/>
          <p:nvPr/>
        </p:nvSpPr>
        <p:spPr>
          <a:xfrm rot="5400000">
            <a:off x="-218100" y="50824"/>
            <a:ext cx="2505426" cy="227252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95" name="Google Shape;4395;p43"/>
          <p:cNvGrpSpPr/>
          <p:nvPr/>
        </p:nvGrpSpPr>
        <p:grpSpPr>
          <a:xfrm>
            <a:off x="4666828" y="-470724"/>
            <a:ext cx="5072095" cy="2737822"/>
            <a:chOff x="4571990" y="-616874"/>
            <a:chExt cx="5072095" cy="2737822"/>
          </a:xfrm>
        </p:grpSpPr>
        <p:sp>
          <p:nvSpPr>
            <p:cNvPr id="4396" name="Google Shape;4396;p43"/>
            <p:cNvSpPr/>
            <p:nvPr/>
          </p:nvSpPr>
          <p:spPr>
            <a:xfrm rot="-7598443">
              <a:off x="7524420" y="360867"/>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97" name="Google Shape;4397;p43"/>
            <p:cNvGrpSpPr/>
            <p:nvPr/>
          </p:nvGrpSpPr>
          <p:grpSpPr>
            <a:xfrm rot="-5400000">
              <a:off x="7221672" y="-236101"/>
              <a:ext cx="891750" cy="898925"/>
              <a:chOff x="7917275" y="3034213"/>
              <a:chExt cx="891750" cy="898925"/>
            </a:xfrm>
          </p:grpSpPr>
          <p:sp>
            <p:nvSpPr>
              <p:cNvPr id="4398" name="Google Shape;4398;p43"/>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3"/>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3"/>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1" name="Google Shape;4401;p43"/>
            <p:cNvGrpSpPr/>
            <p:nvPr/>
          </p:nvGrpSpPr>
          <p:grpSpPr>
            <a:xfrm rot="-5400000">
              <a:off x="6448972" y="-378764"/>
              <a:ext cx="954625" cy="918500"/>
              <a:chOff x="7708200" y="3261875"/>
              <a:chExt cx="954625" cy="918500"/>
            </a:xfrm>
          </p:grpSpPr>
          <p:sp>
            <p:nvSpPr>
              <p:cNvPr id="4402" name="Google Shape;4402;p43"/>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3"/>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4" name="Google Shape;4404;p43"/>
            <p:cNvGrpSpPr/>
            <p:nvPr/>
          </p:nvGrpSpPr>
          <p:grpSpPr>
            <a:xfrm rot="-5400000">
              <a:off x="8015310" y="492174"/>
              <a:ext cx="1640575" cy="1616975"/>
              <a:chOff x="5463900" y="3448950"/>
              <a:chExt cx="1640575" cy="1616975"/>
            </a:xfrm>
          </p:grpSpPr>
          <p:sp>
            <p:nvSpPr>
              <p:cNvPr id="4405" name="Google Shape;4405;p43"/>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3"/>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3"/>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3"/>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3"/>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3"/>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43"/>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3"/>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3"/>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3"/>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43"/>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3"/>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3"/>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3"/>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3"/>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43"/>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43"/>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43"/>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3"/>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3"/>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3"/>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3"/>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3"/>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3"/>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43"/>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0" name="Google Shape;4430;p43"/>
            <p:cNvGrpSpPr/>
            <p:nvPr/>
          </p:nvGrpSpPr>
          <p:grpSpPr>
            <a:xfrm rot="-5400000">
              <a:off x="4503031" y="-547914"/>
              <a:ext cx="1233728" cy="1095809"/>
              <a:chOff x="6901875" y="863900"/>
              <a:chExt cx="1680600" cy="1492725"/>
            </a:xfrm>
          </p:grpSpPr>
          <p:grpSp>
            <p:nvGrpSpPr>
              <p:cNvPr id="4431" name="Google Shape;4431;p43"/>
              <p:cNvGrpSpPr/>
              <p:nvPr/>
            </p:nvGrpSpPr>
            <p:grpSpPr>
              <a:xfrm>
                <a:off x="6901875" y="863900"/>
                <a:ext cx="1680600" cy="1492725"/>
                <a:chOff x="6901875" y="863900"/>
                <a:chExt cx="1680600" cy="1492725"/>
              </a:xfrm>
            </p:grpSpPr>
            <p:sp>
              <p:nvSpPr>
                <p:cNvPr id="4432" name="Google Shape;4432;p43"/>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43"/>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43"/>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43"/>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43"/>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43"/>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43"/>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43"/>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0" name="Google Shape;4440;p43"/>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43"/>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43"/>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43"/>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43"/>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43"/>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43"/>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43"/>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43"/>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9" name="Google Shape;4449;p43"/>
            <p:cNvGrpSpPr/>
            <p:nvPr/>
          </p:nvGrpSpPr>
          <p:grpSpPr>
            <a:xfrm rot="-5400000">
              <a:off x="5435072" y="-225201"/>
              <a:ext cx="799775" cy="611400"/>
              <a:chOff x="7209350" y="2610250"/>
              <a:chExt cx="799775" cy="611400"/>
            </a:xfrm>
          </p:grpSpPr>
          <p:sp>
            <p:nvSpPr>
              <p:cNvPr id="4450" name="Google Shape;4450;p43"/>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43"/>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43"/>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43"/>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43"/>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43"/>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43"/>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57" name="Google Shape;4457;p43"/>
          <p:cNvSpPr/>
          <p:nvPr/>
        </p:nvSpPr>
        <p:spPr>
          <a:xfrm rot="3828390">
            <a:off x="7589965" y="4383553"/>
            <a:ext cx="1466511" cy="728568"/>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8" name="Google Shape;4458;p43"/>
          <p:cNvGrpSpPr/>
          <p:nvPr/>
        </p:nvGrpSpPr>
        <p:grpSpPr>
          <a:xfrm rot="-9838771">
            <a:off x="-355679" y="-174930"/>
            <a:ext cx="970104" cy="1870349"/>
            <a:chOff x="4426575" y="3349850"/>
            <a:chExt cx="675575" cy="1302500"/>
          </a:xfrm>
        </p:grpSpPr>
        <p:sp>
          <p:nvSpPr>
            <p:cNvPr id="4459" name="Google Shape;4459;p43"/>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43"/>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1" name="Google Shape;4461;p43"/>
            <p:cNvGrpSpPr/>
            <p:nvPr/>
          </p:nvGrpSpPr>
          <p:grpSpPr>
            <a:xfrm>
              <a:off x="4535700" y="3711450"/>
              <a:ext cx="336750" cy="940900"/>
              <a:chOff x="4535700" y="3711450"/>
              <a:chExt cx="336750" cy="940900"/>
            </a:xfrm>
          </p:grpSpPr>
          <p:sp>
            <p:nvSpPr>
              <p:cNvPr id="4462" name="Google Shape;4462;p43"/>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43"/>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43"/>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43"/>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66" name="Google Shape;4466;p43"/>
          <p:cNvGrpSpPr/>
          <p:nvPr/>
        </p:nvGrpSpPr>
        <p:grpSpPr>
          <a:xfrm>
            <a:off x="8310088" y="3632238"/>
            <a:ext cx="878775" cy="1745375"/>
            <a:chOff x="2887325" y="3404475"/>
            <a:chExt cx="878775" cy="1745375"/>
          </a:xfrm>
        </p:grpSpPr>
        <p:sp>
          <p:nvSpPr>
            <p:cNvPr id="4467" name="Google Shape;4467;p43"/>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43"/>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43"/>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43"/>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43"/>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43"/>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43"/>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43"/>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43"/>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43"/>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43"/>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43"/>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43"/>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43"/>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1" name="Google Shape;4481;p43"/>
          <p:cNvGrpSpPr/>
          <p:nvPr/>
        </p:nvGrpSpPr>
        <p:grpSpPr>
          <a:xfrm rot="9280585" flipH="1">
            <a:off x="62774" y="-196321"/>
            <a:ext cx="790669" cy="1524400"/>
            <a:chOff x="4426575" y="3349850"/>
            <a:chExt cx="675575" cy="1302500"/>
          </a:xfrm>
        </p:grpSpPr>
        <p:sp>
          <p:nvSpPr>
            <p:cNvPr id="4482" name="Google Shape;4482;p43"/>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43"/>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4" name="Google Shape;4484;p43"/>
            <p:cNvGrpSpPr/>
            <p:nvPr/>
          </p:nvGrpSpPr>
          <p:grpSpPr>
            <a:xfrm>
              <a:off x="4535700" y="3711450"/>
              <a:ext cx="336750" cy="940900"/>
              <a:chOff x="4535700" y="3711450"/>
              <a:chExt cx="336750" cy="940900"/>
            </a:xfrm>
          </p:grpSpPr>
          <p:sp>
            <p:nvSpPr>
              <p:cNvPr id="4485" name="Google Shape;4485;p43"/>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43"/>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43"/>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43"/>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89" name="Google Shape;4489;p43"/>
          <p:cNvGrpSpPr/>
          <p:nvPr/>
        </p:nvGrpSpPr>
        <p:grpSpPr>
          <a:xfrm rot="10800000">
            <a:off x="-594922" y="2876401"/>
            <a:ext cx="5072095" cy="2737822"/>
            <a:chOff x="4571990" y="-616874"/>
            <a:chExt cx="5072095" cy="2737822"/>
          </a:xfrm>
        </p:grpSpPr>
        <p:sp>
          <p:nvSpPr>
            <p:cNvPr id="4490" name="Google Shape;4490;p43"/>
            <p:cNvSpPr/>
            <p:nvPr/>
          </p:nvSpPr>
          <p:spPr>
            <a:xfrm rot="-7598443">
              <a:off x="7524420" y="360867"/>
              <a:ext cx="1466537" cy="728581"/>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1" name="Google Shape;4491;p43"/>
            <p:cNvGrpSpPr/>
            <p:nvPr/>
          </p:nvGrpSpPr>
          <p:grpSpPr>
            <a:xfrm rot="-5400000">
              <a:off x="7221672" y="-236101"/>
              <a:ext cx="891750" cy="898925"/>
              <a:chOff x="7917275" y="3034213"/>
              <a:chExt cx="891750" cy="898925"/>
            </a:xfrm>
          </p:grpSpPr>
          <p:sp>
            <p:nvSpPr>
              <p:cNvPr id="4492" name="Google Shape;4492;p43"/>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43"/>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43"/>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5" name="Google Shape;4495;p43"/>
            <p:cNvGrpSpPr/>
            <p:nvPr/>
          </p:nvGrpSpPr>
          <p:grpSpPr>
            <a:xfrm rot="-5400000">
              <a:off x="6448972" y="-378764"/>
              <a:ext cx="954625" cy="918500"/>
              <a:chOff x="7708200" y="3261875"/>
              <a:chExt cx="954625" cy="918500"/>
            </a:xfrm>
          </p:grpSpPr>
          <p:sp>
            <p:nvSpPr>
              <p:cNvPr id="4496" name="Google Shape;4496;p43"/>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43"/>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8" name="Google Shape;4498;p43"/>
            <p:cNvGrpSpPr/>
            <p:nvPr/>
          </p:nvGrpSpPr>
          <p:grpSpPr>
            <a:xfrm rot="-5400000">
              <a:off x="8015310" y="492174"/>
              <a:ext cx="1640575" cy="1616975"/>
              <a:chOff x="5463900" y="3448950"/>
              <a:chExt cx="1640575" cy="1616975"/>
            </a:xfrm>
          </p:grpSpPr>
          <p:sp>
            <p:nvSpPr>
              <p:cNvPr id="4499" name="Google Shape;4499;p43"/>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43"/>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43"/>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43"/>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43"/>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43"/>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43"/>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43"/>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43"/>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43"/>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43"/>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43"/>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43"/>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43"/>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43"/>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3"/>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3"/>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43"/>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43"/>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43"/>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43"/>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43"/>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43"/>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43"/>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43"/>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4" name="Google Shape;4524;p43"/>
            <p:cNvGrpSpPr/>
            <p:nvPr/>
          </p:nvGrpSpPr>
          <p:grpSpPr>
            <a:xfrm rot="-5400000">
              <a:off x="4503031" y="-547914"/>
              <a:ext cx="1233728" cy="1095809"/>
              <a:chOff x="6901875" y="863900"/>
              <a:chExt cx="1680600" cy="1492725"/>
            </a:xfrm>
          </p:grpSpPr>
          <p:grpSp>
            <p:nvGrpSpPr>
              <p:cNvPr id="4525" name="Google Shape;4525;p43"/>
              <p:cNvGrpSpPr/>
              <p:nvPr/>
            </p:nvGrpSpPr>
            <p:grpSpPr>
              <a:xfrm>
                <a:off x="6901875" y="863900"/>
                <a:ext cx="1680600" cy="1492725"/>
                <a:chOff x="6901875" y="863900"/>
                <a:chExt cx="1680600" cy="1492725"/>
              </a:xfrm>
            </p:grpSpPr>
            <p:sp>
              <p:nvSpPr>
                <p:cNvPr id="4526" name="Google Shape;4526;p43"/>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3"/>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43"/>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43"/>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43"/>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3"/>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3"/>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3"/>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4" name="Google Shape;4534;p43"/>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3"/>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3"/>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3"/>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3"/>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43"/>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43"/>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43"/>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3"/>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3" name="Google Shape;4543;p43"/>
            <p:cNvGrpSpPr/>
            <p:nvPr/>
          </p:nvGrpSpPr>
          <p:grpSpPr>
            <a:xfrm rot="-5400000">
              <a:off x="5435072" y="-225201"/>
              <a:ext cx="799775" cy="611400"/>
              <a:chOff x="7209350" y="2610250"/>
              <a:chExt cx="799775" cy="611400"/>
            </a:xfrm>
          </p:grpSpPr>
          <p:sp>
            <p:nvSpPr>
              <p:cNvPr id="4544" name="Google Shape;4544;p43"/>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3"/>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3"/>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3"/>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3"/>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3"/>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3"/>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51" name="Google Shape;4551;p43"/>
          <p:cNvSpPr/>
          <p:nvPr/>
        </p:nvSpPr>
        <p:spPr>
          <a:xfrm rot="10800000">
            <a:off x="410736" y="17929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43"/>
          <p:cNvSpPr/>
          <p:nvPr/>
        </p:nvSpPr>
        <p:spPr>
          <a:xfrm rot="10800000">
            <a:off x="93911" y="22671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43"/>
          <p:cNvSpPr/>
          <p:nvPr/>
        </p:nvSpPr>
        <p:spPr>
          <a:xfrm rot="10800000">
            <a:off x="505486" y="23380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3"/>
          <p:cNvSpPr/>
          <p:nvPr/>
        </p:nvSpPr>
        <p:spPr>
          <a:xfrm rot="10800000">
            <a:off x="261411" y="262264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3"/>
          <p:cNvSpPr/>
          <p:nvPr/>
        </p:nvSpPr>
        <p:spPr>
          <a:xfrm rot="10800000">
            <a:off x="853686" y="3771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3"/>
          <p:cNvSpPr/>
          <p:nvPr/>
        </p:nvSpPr>
        <p:spPr>
          <a:xfrm rot="10800000">
            <a:off x="1227061" y="1387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43"/>
          <p:cNvSpPr/>
          <p:nvPr/>
        </p:nvSpPr>
        <p:spPr>
          <a:xfrm rot="10800000">
            <a:off x="1697761" y="3771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43"/>
          <p:cNvSpPr/>
          <p:nvPr/>
        </p:nvSpPr>
        <p:spPr>
          <a:xfrm>
            <a:off x="8638516" y="32456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3"/>
          <p:cNvSpPr/>
          <p:nvPr/>
        </p:nvSpPr>
        <p:spPr>
          <a:xfrm>
            <a:off x="8979159" y="279533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3"/>
          <p:cNvSpPr/>
          <p:nvPr/>
        </p:nvSpPr>
        <p:spPr>
          <a:xfrm>
            <a:off x="8543766" y="27005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3"/>
          <p:cNvSpPr/>
          <p:nvPr/>
        </p:nvSpPr>
        <p:spPr>
          <a:xfrm>
            <a:off x="8811659" y="243980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43"/>
          <p:cNvSpPr/>
          <p:nvPr/>
        </p:nvSpPr>
        <p:spPr>
          <a:xfrm>
            <a:off x="7846009" y="492368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43"/>
          <p:cNvSpPr/>
          <p:nvPr/>
        </p:nvSpPr>
        <p:spPr>
          <a:xfrm>
            <a:off x="7351491" y="46614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3"/>
          <p:cNvSpPr/>
          <p:nvPr/>
        </p:nvSpPr>
        <p:spPr>
          <a:xfrm>
            <a:off x="8583191" y="2096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43"/>
          <p:cNvSpPr/>
          <p:nvPr/>
        </p:nvSpPr>
        <p:spPr>
          <a:xfrm>
            <a:off x="8882609" y="38908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43"/>
          <p:cNvSpPr/>
          <p:nvPr/>
        </p:nvSpPr>
        <p:spPr>
          <a:xfrm rot="10800000">
            <a:off x="440441" y="49117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3"/>
          <p:cNvSpPr/>
          <p:nvPr/>
        </p:nvSpPr>
        <p:spPr>
          <a:xfrm rot="10800000">
            <a:off x="164841" y="475619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3"/>
          <p:cNvSpPr txBox="1">
            <a:spLocks noGrp="1"/>
          </p:cNvSpPr>
          <p:nvPr>
            <p:ph type="subTitle" idx="1"/>
          </p:nvPr>
        </p:nvSpPr>
        <p:spPr>
          <a:xfrm>
            <a:off x="2115450" y="2875600"/>
            <a:ext cx="4913100" cy="801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4569" name="Google Shape;4569;p43"/>
          <p:cNvSpPr txBox="1">
            <a:spLocks noGrp="1"/>
          </p:cNvSpPr>
          <p:nvPr>
            <p:ph type="title"/>
          </p:nvPr>
        </p:nvSpPr>
        <p:spPr>
          <a:xfrm>
            <a:off x="2115450" y="1466600"/>
            <a:ext cx="4913100" cy="14091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000"/>
              <a:buNone/>
              <a:defRPr sz="9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103907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70"/>
        <p:cNvGrpSpPr/>
        <p:nvPr/>
      </p:nvGrpSpPr>
      <p:grpSpPr>
        <a:xfrm>
          <a:off x="0" y="0"/>
          <a:ext cx="0" cy="0"/>
          <a:chOff x="0" y="0"/>
          <a:chExt cx="0" cy="0"/>
        </a:xfrm>
      </p:grpSpPr>
      <p:sp>
        <p:nvSpPr>
          <p:cNvPr id="4571" name="Google Shape;4571;p44"/>
          <p:cNvSpPr txBox="1">
            <a:spLocks noGrp="1"/>
          </p:cNvSpPr>
          <p:nvPr>
            <p:ph type="title"/>
          </p:nvPr>
        </p:nvSpPr>
        <p:spPr>
          <a:xfrm>
            <a:off x="2082150" y="3301550"/>
            <a:ext cx="4979700" cy="1291500"/>
          </a:xfrm>
          <a:prstGeom prst="rect">
            <a:avLst/>
          </a:prstGeom>
          <a:solidFill>
            <a:schemeClr val="lt1"/>
          </a:solidFill>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4572" name="Google Shape;4572;p44"/>
          <p:cNvSpPr>
            <a:spLocks noGrp="1"/>
          </p:cNvSpPr>
          <p:nvPr>
            <p:ph type="pic" idx="2"/>
          </p:nvPr>
        </p:nvSpPr>
        <p:spPr>
          <a:xfrm>
            <a:off x="0" y="0"/>
            <a:ext cx="9144000" cy="5143500"/>
          </a:xfrm>
          <a:prstGeom prst="rect">
            <a:avLst/>
          </a:prstGeom>
          <a:noFill/>
          <a:ln>
            <a:noFill/>
          </a:ln>
        </p:spPr>
      </p:sp>
    </p:spTree>
    <p:extLst>
      <p:ext uri="{BB962C8B-B14F-4D97-AF65-F5344CB8AC3E}">
        <p14:creationId xmlns:p14="http://schemas.microsoft.com/office/powerpoint/2010/main" val="468673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73"/>
        <p:cNvGrpSpPr/>
        <p:nvPr/>
      </p:nvGrpSpPr>
      <p:grpSpPr>
        <a:xfrm>
          <a:off x="0" y="0"/>
          <a:ext cx="0" cy="0"/>
          <a:chOff x="0" y="0"/>
          <a:chExt cx="0" cy="0"/>
        </a:xfrm>
      </p:grpSpPr>
      <p:sp>
        <p:nvSpPr>
          <p:cNvPr id="4574" name="Google Shape;4574;p45"/>
          <p:cNvSpPr txBox="1">
            <a:spLocks noGrp="1"/>
          </p:cNvSpPr>
          <p:nvPr>
            <p:ph type="title" hasCustomPrompt="1"/>
          </p:nvPr>
        </p:nvSpPr>
        <p:spPr>
          <a:xfrm>
            <a:off x="1961850" y="1564031"/>
            <a:ext cx="5220300" cy="16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75" name="Google Shape;4575;p45"/>
          <p:cNvSpPr txBox="1">
            <a:spLocks noGrp="1"/>
          </p:cNvSpPr>
          <p:nvPr>
            <p:ph type="subTitle" idx="1"/>
          </p:nvPr>
        </p:nvSpPr>
        <p:spPr>
          <a:xfrm>
            <a:off x="1961850" y="3172069"/>
            <a:ext cx="5220300" cy="40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Amiko SemiBold"/>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4576" name="Google Shape;4576;p45"/>
          <p:cNvSpPr/>
          <p:nvPr/>
        </p:nvSpPr>
        <p:spPr>
          <a:xfrm>
            <a:off x="-72459" y="1744240"/>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7" name="Google Shape;4577;p45"/>
          <p:cNvGrpSpPr/>
          <p:nvPr/>
        </p:nvGrpSpPr>
        <p:grpSpPr>
          <a:xfrm rot="5400000">
            <a:off x="865654" y="4215765"/>
            <a:ext cx="817548" cy="1371218"/>
            <a:chOff x="6335800" y="3943700"/>
            <a:chExt cx="663325" cy="1112550"/>
          </a:xfrm>
        </p:grpSpPr>
        <p:sp>
          <p:nvSpPr>
            <p:cNvPr id="4578" name="Google Shape;4578;p45"/>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5"/>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5"/>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5"/>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5"/>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5"/>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4" name="Google Shape;4584;p45"/>
          <p:cNvGrpSpPr/>
          <p:nvPr/>
        </p:nvGrpSpPr>
        <p:grpSpPr>
          <a:xfrm rot="-5400000">
            <a:off x="1933440" y="4703483"/>
            <a:ext cx="840195" cy="775397"/>
            <a:chOff x="-148797" y="1986032"/>
            <a:chExt cx="840195" cy="775397"/>
          </a:xfrm>
        </p:grpSpPr>
        <p:grpSp>
          <p:nvGrpSpPr>
            <p:cNvPr id="4585" name="Google Shape;4585;p45"/>
            <p:cNvGrpSpPr/>
            <p:nvPr/>
          </p:nvGrpSpPr>
          <p:grpSpPr>
            <a:xfrm>
              <a:off x="-148797" y="1986032"/>
              <a:ext cx="840195" cy="775397"/>
              <a:chOff x="-148797" y="1986032"/>
              <a:chExt cx="840195" cy="775397"/>
            </a:xfrm>
          </p:grpSpPr>
          <p:sp>
            <p:nvSpPr>
              <p:cNvPr id="4586" name="Google Shape;4586;p4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4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4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4" name="Google Shape;4594;p45"/>
            <p:cNvGrpSpPr/>
            <p:nvPr/>
          </p:nvGrpSpPr>
          <p:grpSpPr>
            <a:xfrm>
              <a:off x="75610" y="2179473"/>
              <a:ext cx="391350" cy="388515"/>
              <a:chOff x="75610" y="2179473"/>
              <a:chExt cx="391350" cy="388515"/>
            </a:xfrm>
          </p:grpSpPr>
          <p:sp>
            <p:nvSpPr>
              <p:cNvPr id="4595" name="Google Shape;4595;p4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04" name="Google Shape;4604;p45"/>
          <p:cNvSpPr/>
          <p:nvPr/>
        </p:nvSpPr>
        <p:spPr>
          <a:xfrm rot="3600014">
            <a:off x="4119500" y="4060960"/>
            <a:ext cx="904989" cy="1411293"/>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5" name="Google Shape;4605;p45"/>
          <p:cNvGrpSpPr/>
          <p:nvPr/>
        </p:nvGrpSpPr>
        <p:grpSpPr>
          <a:xfrm rot="5400000">
            <a:off x="-359853" y="3855128"/>
            <a:ext cx="1554601" cy="1543343"/>
            <a:chOff x="5397225" y="4249225"/>
            <a:chExt cx="869950" cy="863650"/>
          </a:xfrm>
        </p:grpSpPr>
        <p:sp>
          <p:nvSpPr>
            <p:cNvPr id="4606" name="Google Shape;4606;p45"/>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5"/>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5"/>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5"/>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5"/>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5"/>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5"/>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5"/>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5"/>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5"/>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5"/>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5"/>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5"/>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9" name="Google Shape;4619;p45"/>
          <p:cNvGrpSpPr/>
          <p:nvPr/>
        </p:nvGrpSpPr>
        <p:grpSpPr>
          <a:xfrm flipH="1">
            <a:off x="-131569" y="659906"/>
            <a:ext cx="891750" cy="898925"/>
            <a:chOff x="7917275" y="3034213"/>
            <a:chExt cx="891750" cy="898925"/>
          </a:xfrm>
        </p:grpSpPr>
        <p:sp>
          <p:nvSpPr>
            <p:cNvPr id="4620" name="Google Shape;4620;p45"/>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5"/>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45"/>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3" name="Google Shape;4623;p45"/>
          <p:cNvGrpSpPr/>
          <p:nvPr/>
        </p:nvGrpSpPr>
        <p:grpSpPr>
          <a:xfrm flipH="1">
            <a:off x="2891419" y="4282694"/>
            <a:ext cx="1640575" cy="1616975"/>
            <a:chOff x="5463900" y="3448950"/>
            <a:chExt cx="1640575" cy="1616975"/>
          </a:xfrm>
        </p:grpSpPr>
        <p:sp>
          <p:nvSpPr>
            <p:cNvPr id="4624" name="Google Shape;4624;p45"/>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45"/>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45"/>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5"/>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5"/>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5"/>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5"/>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5"/>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5"/>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5"/>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5"/>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5"/>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5"/>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45"/>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5"/>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5"/>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5"/>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5"/>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5"/>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5"/>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5"/>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5"/>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5"/>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5"/>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5"/>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9" name="Google Shape;4649;p45"/>
          <p:cNvGrpSpPr/>
          <p:nvPr/>
        </p:nvGrpSpPr>
        <p:grpSpPr>
          <a:xfrm rot="5400000">
            <a:off x="81974" y="3394421"/>
            <a:ext cx="385742" cy="388700"/>
            <a:chOff x="4063650" y="3462000"/>
            <a:chExt cx="312975" cy="315375"/>
          </a:xfrm>
        </p:grpSpPr>
        <p:sp>
          <p:nvSpPr>
            <p:cNvPr id="4650" name="Google Shape;4650;p4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2" name="Google Shape;4652;p45"/>
          <p:cNvSpPr/>
          <p:nvPr/>
        </p:nvSpPr>
        <p:spPr>
          <a:xfrm rot="5400000">
            <a:off x="5291752" y="486612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5"/>
          <p:cNvSpPr/>
          <p:nvPr/>
        </p:nvSpPr>
        <p:spPr>
          <a:xfrm rot="10800000">
            <a:off x="5338663" y="-118021"/>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4" name="Google Shape;4654;p45"/>
          <p:cNvGrpSpPr/>
          <p:nvPr/>
        </p:nvGrpSpPr>
        <p:grpSpPr>
          <a:xfrm rot="-5400000">
            <a:off x="7460798" y="-443483"/>
            <a:ext cx="817548" cy="1371218"/>
            <a:chOff x="6335800" y="3943700"/>
            <a:chExt cx="663325" cy="1112550"/>
          </a:xfrm>
        </p:grpSpPr>
        <p:sp>
          <p:nvSpPr>
            <p:cNvPr id="4655" name="Google Shape;4655;p45"/>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5"/>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5"/>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5"/>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5"/>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5"/>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1" name="Google Shape;4661;p45"/>
          <p:cNvGrpSpPr/>
          <p:nvPr/>
        </p:nvGrpSpPr>
        <p:grpSpPr>
          <a:xfrm rot="5400000">
            <a:off x="6370365" y="-335379"/>
            <a:ext cx="840195" cy="775397"/>
            <a:chOff x="-148797" y="1986032"/>
            <a:chExt cx="840195" cy="775397"/>
          </a:xfrm>
        </p:grpSpPr>
        <p:grpSp>
          <p:nvGrpSpPr>
            <p:cNvPr id="4662" name="Google Shape;4662;p45"/>
            <p:cNvGrpSpPr/>
            <p:nvPr/>
          </p:nvGrpSpPr>
          <p:grpSpPr>
            <a:xfrm>
              <a:off x="-148797" y="1986032"/>
              <a:ext cx="840195" cy="775397"/>
              <a:chOff x="-148797" y="1986032"/>
              <a:chExt cx="840195" cy="775397"/>
            </a:xfrm>
          </p:grpSpPr>
          <p:sp>
            <p:nvSpPr>
              <p:cNvPr id="4663" name="Google Shape;4663;p4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1" name="Google Shape;4671;p45"/>
            <p:cNvGrpSpPr/>
            <p:nvPr/>
          </p:nvGrpSpPr>
          <p:grpSpPr>
            <a:xfrm>
              <a:off x="75610" y="2179473"/>
              <a:ext cx="391350" cy="388515"/>
              <a:chOff x="75610" y="2179473"/>
              <a:chExt cx="391350" cy="388515"/>
            </a:xfrm>
          </p:grpSpPr>
          <p:sp>
            <p:nvSpPr>
              <p:cNvPr id="4672" name="Google Shape;4672;p4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4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4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81" name="Google Shape;4681;p45"/>
          <p:cNvSpPr/>
          <p:nvPr/>
        </p:nvSpPr>
        <p:spPr>
          <a:xfrm rot="-7199986">
            <a:off x="4119512" y="-328753"/>
            <a:ext cx="904989" cy="1411293"/>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2" name="Google Shape;4682;p45"/>
          <p:cNvGrpSpPr/>
          <p:nvPr/>
        </p:nvGrpSpPr>
        <p:grpSpPr>
          <a:xfrm rot="-5400000">
            <a:off x="7949252" y="-254971"/>
            <a:ext cx="1554601" cy="1543343"/>
            <a:chOff x="5397225" y="4249225"/>
            <a:chExt cx="869950" cy="863650"/>
          </a:xfrm>
        </p:grpSpPr>
        <p:sp>
          <p:nvSpPr>
            <p:cNvPr id="4683" name="Google Shape;4683;p45"/>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45"/>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45"/>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45"/>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45"/>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45"/>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45"/>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45"/>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45"/>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45"/>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45"/>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45"/>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45"/>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6" name="Google Shape;4696;p45"/>
          <p:cNvGrpSpPr/>
          <p:nvPr/>
        </p:nvGrpSpPr>
        <p:grpSpPr>
          <a:xfrm rot="10800000" flipH="1">
            <a:off x="8383819" y="3584669"/>
            <a:ext cx="891750" cy="898925"/>
            <a:chOff x="7917275" y="3034213"/>
            <a:chExt cx="891750" cy="898925"/>
          </a:xfrm>
        </p:grpSpPr>
        <p:sp>
          <p:nvSpPr>
            <p:cNvPr id="4697" name="Google Shape;4697;p45"/>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45"/>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45"/>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45"/>
          <p:cNvGrpSpPr/>
          <p:nvPr/>
        </p:nvGrpSpPr>
        <p:grpSpPr>
          <a:xfrm rot="10800000" flipH="1">
            <a:off x="4612006" y="-756169"/>
            <a:ext cx="1640575" cy="1616975"/>
            <a:chOff x="5463900" y="3448950"/>
            <a:chExt cx="1640575" cy="1616975"/>
          </a:xfrm>
        </p:grpSpPr>
        <p:sp>
          <p:nvSpPr>
            <p:cNvPr id="4701" name="Google Shape;4701;p45"/>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5"/>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5"/>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5"/>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5"/>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5"/>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5"/>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5"/>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5"/>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5"/>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5"/>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45"/>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45"/>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5"/>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5"/>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5"/>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45"/>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5"/>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5"/>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5"/>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5"/>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5"/>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5"/>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5"/>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5"/>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6" name="Google Shape;4726;p45"/>
          <p:cNvGrpSpPr/>
          <p:nvPr/>
        </p:nvGrpSpPr>
        <p:grpSpPr>
          <a:xfrm rot="-5400000">
            <a:off x="8676285" y="1360379"/>
            <a:ext cx="385742" cy="388700"/>
            <a:chOff x="4063650" y="3462000"/>
            <a:chExt cx="312975" cy="315375"/>
          </a:xfrm>
        </p:grpSpPr>
        <p:sp>
          <p:nvSpPr>
            <p:cNvPr id="4727" name="Google Shape;4727;p4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9" name="Google Shape;4729;p45"/>
          <p:cNvSpPr/>
          <p:nvPr/>
        </p:nvSpPr>
        <p:spPr>
          <a:xfrm rot="-5400000">
            <a:off x="3781718" y="20688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45"/>
          <p:cNvSpPr/>
          <p:nvPr/>
        </p:nvSpPr>
        <p:spPr>
          <a:xfrm>
            <a:off x="190278" y="4693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45"/>
          <p:cNvSpPr/>
          <p:nvPr/>
        </p:nvSpPr>
        <p:spPr>
          <a:xfrm>
            <a:off x="541176" y="206887"/>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45"/>
          <p:cNvSpPr/>
          <p:nvPr/>
        </p:nvSpPr>
        <p:spPr>
          <a:xfrm>
            <a:off x="883428" y="3388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45"/>
          <p:cNvSpPr/>
          <p:nvPr/>
        </p:nvSpPr>
        <p:spPr>
          <a:xfrm>
            <a:off x="8821778" y="45794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45"/>
          <p:cNvSpPr/>
          <p:nvPr/>
        </p:nvSpPr>
        <p:spPr>
          <a:xfrm>
            <a:off x="8336028" y="49366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45"/>
          <p:cNvSpPr/>
          <p:nvPr/>
        </p:nvSpPr>
        <p:spPr>
          <a:xfrm rot="5400000">
            <a:off x="8032965" y="4709945"/>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772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36"/>
        <p:cNvGrpSpPr/>
        <p:nvPr/>
      </p:nvGrpSpPr>
      <p:grpSpPr>
        <a:xfrm>
          <a:off x="0" y="0"/>
          <a:ext cx="0" cy="0"/>
          <a:chOff x="0" y="0"/>
          <a:chExt cx="0" cy="0"/>
        </a:xfrm>
      </p:grpSpPr>
    </p:spTree>
    <p:extLst>
      <p:ext uri="{BB962C8B-B14F-4D97-AF65-F5344CB8AC3E}">
        <p14:creationId xmlns:p14="http://schemas.microsoft.com/office/powerpoint/2010/main" val="1443631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737"/>
        <p:cNvGrpSpPr/>
        <p:nvPr/>
      </p:nvGrpSpPr>
      <p:grpSpPr>
        <a:xfrm>
          <a:off x="0" y="0"/>
          <a:ext cx="0" cy="0"/>
          <a:chOff x="0" y="0"/>
          <a:chExt cx="0" cy="0"/>
        </a:xfrm>
      </p:grpSpPr>
      <p:sp>
        <p:nvSpPr>
          <p:cNvPr id="4738" name="Google Shape;4738;p47"/>
          <p:cNvSpPr/>
          <p:nvPr/>
        </p:nvSpPr>
        <p:spPr>
          <a:xfrm flipH="1">
            <a:off x="6305659" y="2624150"/>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47"/>
          <p:cNvSpPr/>
          <p:nvPr/>
        </p:nvSpPr>
        <p:spPr>
          <a:xfrm>
            <a:off x="-51291" y="2700350"/>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0" name="Google Shape;4740;p47"/>
          <p:cNvGrpSpPr/>
          <p:nvPr/>
        </p:nvGrpSpPr>
        <p:grpSpPr>
          <a:xfrm>
            <a:off x="-158865" y="1458252"/>
            <a:ext cx="878863" cy="1754800"/>
            <a:chOff x="2887325" y="3404475"/>
            <a:chExt cx="878775" cy="1745375"/>
          </a:xfrm>
        </p:grpSpPr>
        <p:sp>
          <p:nvSpPr>
            <p:cNvPr id="4741" name="Google Shape;4741;p47"/>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47"/>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47"/>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47"/>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47"/>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47"/>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47"/>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47"/>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47"/>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47"/>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47"/>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47"/>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47"/>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47"/>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5" name="Google Shape;4755;p47"/>
          <p:cNvGrpSpPr/>
          <p:nvPr/>
        </p:nvGrpSpPr>
        <p:grpSpPr>
          <a:xfrm rot="-2017846">
            <a:off x="60522" y="2724572"/>
            <a:ext cx="868989" cy="1675399"/>
            <a:chOff x="4426575" y="3349850"/>
            <a:chExt cx="675575" cy="1302500"/>
          </a:xfrm>
        </p:grpSpPr>
        <p:sp>
          <p:nvSpPr>
            <p:cNvPr id="4756" name="Google Shape;4756;p47"/>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47"/>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8" name="Google Shape;4758;p47"/>
            <p:cNvGrpSpPr/>
            <p:nvPr/>
          </p:nvGrpSpPr>
          <p:grpSpPr>
            <a:xfrm>
              <a:off x="4535700" y="3711450"/>
              <a:ext cx="336750" cy="940900"/>
              <a:chOff x="4535700" y="3711450"/>
              <a:chExt cx="336750" cy="940900"/>
            </a:xfrm>
          </p:grpSpPr>
          <p:sp>
            <p:nvSpPr>
              <p:cNvPr id="4759" name="Google Shape;4759;p47"/>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47"/>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47"/>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47"/>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63" name="Google Shape;4763;p47"/>
          <p:cNvSpPr/>
          <p:nvPr/>
        </p:nvSpPr>
        <p:spPr>
          <a:xfrm rot="4996397">
            <a:off x="7916343" y="2318350"/>
            <a:ext cx="1802891" cy="895683"/>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4" name="Google Shape;4764;p47"/>
          <p:cNvGrpSpPr/>
          <p:nvPr/>
        </p:nvGrpSpPr>
        <p:grpSpPr>
          <a:xfrm rot="5400000">
            <a:off x="8551013" y="632271"/>
            <a:ext cx="1096317" cy="1105138"/>
            <a:chOff x="7917275" y="3034213"/>
            <a:chExt cx="891750" cy="898925"/>
          </a:xfrm>
        </p:grpSpPr>
        <p:sp>
          <p:nvSpPr>
            <p:cNvPr id="4765" name="Google Shape;4765;p47"/>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47"/>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47"/>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8" name="Google Shape;4768;p47"/>
          <p:cNvGrpSpPr/>
          <p:nvPr/>
        </p:nvGrpSpPr>
        <p:grpSpPr>
          <a:xfrm rot="5400000">
            <a:off x="8401803" y="3082852"/>
            <a:ext cx="1173616" cy="1129204"/>
            <a:chOff x="7708200" y="3261875"/>
            <a:chExt cx="954625" cy="918500"/>
          </a:xfrm>
        </p:grpSpPr>
        <p:sp>
          <p:nvSpPr>
            <p:cNvPr id="4769" name="Google Shape;4769;p47"/>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47"/>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1" name="Google Shape;4771;p47"/>
          <p:cNvGrpSpPr/>
          <p:nvPr/>
        </p:nvGrpSpPr>
        <p:grpSpPr>
          <a:xfrm rot="5400000">
            <a:off x="7821160" y="3925834"/>
            <a:ext cx="1516741" cy="1347184"/>
            <a:chOff x="6901875" y="863900"/>
            <a:chExt cx="1680600" cy="1492725"/>
          </a:xfrm>
        </p:grpSpPr>
        <p:grpSp>
          <p:nvGrpSpPr>
            <p:cNvPr id="4772" name="Google Shape;4772;p47"/>
            <p:cNvGrpSpPr/>
            <p:nvPr/>
          </p:nvGrpSpPr>
          <p:grpSpPr>
            <a:xfrm>
              <a:off x="6901875" y="863900"/>
              <a:ext cx="1680600" cy="1492725"/>
              <a:chOff x="6901875" y="863900"/>
              <a:chExt cx="1680600" cy="1492725"/>
            </a:xfrm>
          </p:grpSpPr>
          <p:sp>
            <p:nvSpPr>
              <p:cNvPr id="4773" name="Google Shape;4773;p47"/>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47"/>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47"/>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7"/>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7"/>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47"/>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47"/>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47"/>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1" name="Google Shape;4781;p47"/>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47"/>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47"/>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47"/>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47"/>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47"/>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47"/>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7"/>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7"/>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0" name="Google Shape;4790;p47"/>
          <p:cNvGrpSpPr/>
          <p:nvPr/>
        </p:nvGrpSpPr>
        <p:grpSpPr>
          <a:xfrm rot="-4063717">
            <a:off x="3427" y="401468"/>
            <a:ext cx="983169" cy="751599"/>
            <a:chOff x="7209350" y="2610250"/>
            <a:chExt cx="799775" cy="611400"/>
          </a:xfrm>
        </p:grpSpPr>
        <p:sp>
          <p:nvSpPr>
            <p:cNvPr id="4791" name="Google Shape;4791;p47"/>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7"/>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47"/>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47"/>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7"/>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7"/>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7"/>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8" name="Google Shape;4798;p47"/>
          <p:cNvGrpSpPr/>
          <p:nvPr/>
        </p:nvGrpSpPr>
        <p:grpSpPr>
          <a:xfrm>
            <a:off x="-105447" y="3841064"/>
            <a:ext cx="1538859" cy="1516723"/>
            <a:chOff x="5463900" y="3448950"/>
            <a:chExt cx="1640575" cy="1616975"/>
          </a:xfrm>
        </p:grpSpPr>
        <p:sp>
          <p:nvSpPr>
            <p:cNvPr id="4799" name="Google Shape;4799;p47"/>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7"/>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7"/>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7"/>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7"/>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7"/>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7"/>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7"/>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7"/>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7"/>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47"/>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47"/>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7"/>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47"/>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47"/>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47"/>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47"/>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47"/>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47"/>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7"/>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47"/>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47"/>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7"/>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7"/>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7"/>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4" name="Google Shape;4824;p47"/>
          <p:cNvSpPr/>
          <p:nvPr/>
        </p:nvSpPr>
        <p:spPr>
          <a:xfrm rot="-5553177">
            <a:off x="4950990" y="4012057"/>
            <a:ext cx="905073" cy="1411424"/>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5" name="Google Shape;4825;p47"/>
          <p:cNvGrpSpPr/>
          <p:nvPr/>
        </p:nvGrpSpPr>
        <p:grpSpPr>
          <a:xfrm>
            <a:off x="5763865" y="4234252"/>
            <a:ext cx="1072213" cy="1064449"/>
            <a:chOff x="5397225" y="4249225"/>
            <a:chExt cx="869950" cy="863650"/>
          </a:xfrm>
        </p:grpSpPr>
        <p:sp>
          <p:nvSpPr>
            <p:cNvPr id="4826" name="Google Shape;4826;p47"/>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47"/>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47"/>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47"/>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47"/>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47"/>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47"/>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47"/>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47"/>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47"/>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47"/>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47"/>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47"/>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9" name="Google Shape;4839;p47"/>
          <p:cNvGrpSpPr/>
          <p:nvPr/>
        </p:nvGrpSpPr>
        <p:grpSpPr>
          <a:xfrm flipH="1">
            <a:off x="1554956" y="4030855"/>
            <a:ext cx="828086" cy="1373837"/>
            <a:chOff x="594925" y="3775150"/>
            <a:chExt cx="671875" cy="1114675"/>
          </a:xfrm>
        </p:grpSpPr>
        <p:sp>
          <p:nvSpPr>
            <p:cNvPr id="4840" name="Google Shape;4840;p47"/>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47"/>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47"/>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47"/>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47"/>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47"/>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6" name="Google Shape;4846;p47"/>
          <p:cNvGrpSpPr/>
          <p:nvPr/>
        </p:nvGrpSpPr>
        <p:grpSpPr>
          <a:xfrm>
            <a:off x="3218547" y="4523422"/>
            <a:ext cx="385742" cy="388700"/>
            <a:chOff x="4063650" y="3462000"/>
            <a:chExt cx="312975" cy="315375"/>
          </a:xfrm>
        </p:grpSpPr>
        <p:sp>
          <p:nvSpPr>
            <p:cNvPr id="4847" name="Google Shape;4847;p4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4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9" name="Google Shape;4849;p47"/>
          <p:cNvGrpSpPr/>
          <p:nvPr/>
        </p:nvGrpSpPr>
        <p:grpSpPr>
          <a:xfrm>
            <a:off x="8386672" y="247972"/>
            <a:ext cx="385742" cy="388700"/>
            <a:chOff x="4063650" y="3462000"/>
            <a:chExt cx="312975" cy="315375"/>
          </a:xfrm>
        </p:grpSpPr>
        <p:sp>
          <p:nvSpPr>
            <p:cNvPr id="4850" name="Google Shape;4850;p4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4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2" name="Google Shape;4852;p47"/>
          <p:cNvGrpSpPr/>
          <p:nvPr/>
        </p:nvGrpSpPr>
        <p:grpSpPr>
          <a:xfrm rot="-5400000" flipH="1">
            <a:off x="2288939" y="4516469"/>
            <a:ext cx="849712" cy="817557"/>
            <a:chOff x="7622592" y="3261875"/>
            <a:chExt cx="954625" cy="918500"/>
          </a:xfrm>
        </p:grpSpPr>
        <p:sp>
          <p:nvSpPr>
            <p:cNvPr id="4853" name="Google Shape;4853;p47"/>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47"/>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5" name="Google Shape;4855;p47"/>
          <p:cNvSpPr/>
          <p:nvPr/>
        </p:nvSpPr>
        <p:spPr>
          <a:xfrm rot="10800000">
            <a:off x="447636" y="15396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47"/>
          <p:cNvSpPr/>
          <p:nvPr/>
        </p:nvSpPr>
        <p:spPr>
          <a:xfrm rot="10800000">
            <a:off x="1096361" y="24797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47"/>
          <p:cNvSpPr/>
          <p:nvPr/>
        </p:nvSpPr>
        <p:spPr>
          <a:xfrm rot="10800000">
            <a:off x="191461" y="3189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47"/>
          <p:cNvSpPr/>
          <p:nvPr/>
        </p:nvSpPr>
        <p:spPr>
          <a:xfrm rot="10800000">
            <a:off x="1484011" y="48897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47"/>
          <p:cNvSpPr/>
          <p:nvPr/>
        </p:nvSpPr>
        <p:spPr>
          <a:xfrm rot="10800000">
            <a:off x="3853098" y="45520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47"/>
          <p:cNvSpPr/>
          <p:nvPr/>
        </p:nvSpPr>
        <p:spPr>
          <a:xfrm rot="10800000">
            <a:off x="4265648" y="481886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47"/>
          <p:cNvSpPr/>
          <p:nvPr/>
        </p:nvSpPr>
        <p:spPr>
          <a:xfrm rot="10800000">
            <a:off x="8898048" y="18916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47"/>
          <p:cNvSpPr/>
          <p:nvPr/>
        </p:nvSpPr>
        <p:spPr>
          <a:xfrm rot="10800000">
            <a:off x="8395311" y="8479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47"/>
          <p:cNvSpPr/>
          <p:nvPr/>
        </p:nvSpPr>
        <p:spPr>
          <a:xfrm rot="10800000">
            <a:off x="8941248" y="2360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47"/>
          <p:cNvSpPr txBox="1">
            <a:spLocks noGrp="1"/>
          </p:cNvSpPr>
          <p:nvPr>
            <p:ph type="subTitle" idx="1"/>
          </p:nvPr>
        </p:nvSpPr>
        <p:spPr>
          <a:xfrm>
            <a:off x="948600" y="2229347"/>
            <a:ext cx="2295300" cy="5853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865" name="Google Shape;4865;p47"/>
          <p:cNvSpPr txBox="1">
            <a:spLocks noGrp="1"/>
          </p:cNvSpPr>
          <p:nvPr>
            <p:ph type="subTitle" idx="2"/>
          </p:nvPr>
        </p:nvSpPr>
        <p:spPr>
          <a:xfrm>
            <a:off x="948600" y="2814647"/>
            <a:ext cx="2295300" cy="588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66" name="Google Shape;4866;p47"/>
          <p:cNvSpPr txBox="1">
            <a:spLocks noGrp="1"/>
          </p:cNvSpPr>
          <p:nvPr>
            <p:ph type="title" hasCustomPrompt="1"/>
          </p:nvPr>
        </p:nvSpPr>
        <p:spPr>
          <a:xfrm>
            <a:off x="1757644" y="1539600"/>
            <a:ext cx="677100" cy="585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Clr>
                <a:schemeClr val="lt2"/>
              </a:buClr>
              <a:buSzPts val="3000"/>
              <a:buNone/>
              <a:defRPr sz="3000">
                <a:solidFill>
                  <a:schemeClr val="lt2"/>
                </a:solidFill>
              </a:defRPr>
            </a:lvl2pPr>
            <a:lvl3pPr lvl="2">
              <a:spcBef>
                <a:spcPts val="0"/>
              </a:spcBef>
              <a:spcAft>
                <a:spcPts val="0"/>
              </a:spcAft>
              <a:buClr>
                <a:schemeClr val="lt2"/>
              </a:buClr>
              <a:buSzPts val="3000"/>
              <a:buNone/>
              <a:defRPr sz="3000">
                <a:solidFill>
                  <a:schemeClr val="lt2"/>
                </a:solidFill>
              </a:defRPr>
            </a:lvl3pPr>
            <a:lvl4pPr lvl="3">
              <a:spcBef>
                <a:spcPts val="0"/>
              </a:spcBef>
              <a:spcAft>
                <a:spcPts val="0"/>
              </a:spcAft>
              <a:buClr>
                <a:schemeClr val="lt2"/>
              </a:buClr>
              <a:buSzPts val="3000"/>
              <a:buNone/>
              <a:defRPr sz="3000">
                <a:solidFill>
                  <a:schemeClr val="lt2"/>
                </a:solidFill>
              </a:defRPr>
            </a:lvl4pPr>
            <a:lvl5pPr lvl="4">
              <a:spcBef>
                <a:spcPts val="0"/>
              </a:spcBef>
              <a:spcAft>
                <a:spcPts val="0"/>
              </a:spcAft>
              <a:buClr>
                <a:schemeClr val="lt2"/>
              </a:buClr>
              <a:buSzPts val="3000"/>
              <a:buNone/>
              <a:defRPr sz="3000">
                <a:solidFill>
                  <a:schemeClr val="lt2"/>
                </a:solidFill>
              </a:defRPr>
            </a:lvl5pPr>
            <a:lvl6pPr lvl="5">
              <a:spcBef>
                <a:spcPts val="0"/>
              </a:spcBef>
              <a:spcAft>
                <a:spcPts val="0"/>
              </a:spcAft>
              <a:buClr>
                <a:schemeClr val="lt2"/>
              </a:buClr>
              <a:buSzPts val="3000"/>
              <a:buNone/>
              <a:defRPr sz="3000">
                <a:solidFill>
                  <a:schemeClr val="lt2"/>
                </a:solidFill>
              </a:defRPr>
            </a:lvl6pPr>
            <a:lvl7pPr lvl="6">
              <a:spcBef>
                <a:spcPts val="0"/>
              </a:spcBef>
              <a:spcAft>
                <a:spcPts val="0"/>
              </a:spcAft>
              <a:buClr>
                <a:schemeClr val="lt2"/>
              </a:buClr>
              <a:buSzPts val="3000"/>
              <a:buNone/>
              <a:defRPr sz="3000">
                <a:solidFill>
                  <a:schemeClr val="lt2"/>
                </a:solidFill>
              </a:defRPr>
            </a:lvl7pPr>
            <a:lvl8pPr lvl="7">
              <a:spcBef>
                <a:spcPts val="0"/>
              </a:spcBef>
              <a:spcAft>
                <a:spcPts val="0"/>
              </a:spcAft>
              <a:buClr>
                <a:schemeClr val="lt2"/>
              </a:buClr>
              <a:buSzPts val="3000"/>
              <a:buNone/>
              <a:defRPr sz="3000">
                <a:solidFill>
                  <a:schemeClr val="lt2"/>
                </a:solidFill>
              </a:defRPr>
            </a:lvl8pPr>
            <a:lvl9pPr lvl="8">
              <a:spcBef>
                <a:spcPts val="0"/>
              </a:spcBef>
              <a:spcAft>
                <a:spcPts val="0"/>
              </a:spcAft>
              <a:buClr>
                <a:schemeClr val="lt2"/>
              </a:buClr>
              <a:buSzPts val="3000"/>
              <a:buNone/>
              <a:defRPr sz="3000">
                <a:solidFill>
                  <a:schemeClr val="lt2"/>
                </a:solidFill>
              </a:defRPr>
            </a:lvl9pPr>
          </a:lstStyle>
          <a:p>
            <a:r>
              <a:t>xx%</a:t>
            </a:r>
          </a:p>
        </p:txBody>
      </p:sp>
      <p:sp>
        <p:nvSpPr>
          <p:cNvPr id="4867" name="Google Shape;4867;p47"/>
          <p:cNvSpPr txBox="1">
            <a:spLocks noGrp="1"/>
          </p:cNvSpPr>
          <p:nvPr>
            <p:ph type="title" idx="3"/>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868" name="Google Shape;4868;p47"/>
          <p:cNvSpPr txBox="1">
            <a:spLocks noGrp="1"/>
          </p:cNvSpPr>
          <p:nvPr>
            <p:ph type="subTitle" idx="4"/>
          </p:nvPr>
        </p:nvSpPr>
        <p:spPr>
          <a:xfrm>
            <a:off x="3424350" y="2229347"/>
            <a:ext cx="2295300" cy="5853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869" name="Google Shape;4869;p47"/>
          <p:cNvSpPr txBox="1">
            <a:spLocks noGrp="1"/>
          </p:cNvSpPr>
          <p:nvPr>
            <p:ph type="subTitle" idx="5"/>
          </p:nvPr>
        </p:nvSpPr>
        <p:spPr>
          <a:xfrm>
            <a:off x="3424350" y="2814647"/>
            <a:ext cx="2295300" cy="588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70" name="Google Shape;4870;p47"/>
          <p:cNvSpPr txBox="1">
            <a:spLocks noGrp="1"/>
          </p:cNvSpPr>
          <p:nvPr>
            <p:ph type="title" idx="6" hasCustomPrompt="1"/>
          </p:nvPr>
        </p:nvSpPr>
        <p:spPr>
          <a:xfrm>
            <a:off x="4233394" y="1539600"/>
            <a:ext cx="677100" cy="585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Clr>
                <a:schemeClr val="lt2"/>
              </a:buClr>
              <a:buSzPts val="3000"/>
              <a:buNone/>
              <a:defRPr sz="3000">
                <a:solidFill>
                  <a:schemeClr val="lt2"/>
                </a:solidFill>
              </a:defRPr>
            </a:lvl2pPr>
            <a:lvl3pPr lvl="2">
              <a:spcBef>
                <a:spcPts val="0"/>
              </a:spcBef>
              <a:spcAft>
                <a:spcPts val="0"/>
              </a:spcAft>
              <a:buClr>
                <a:schemeClr val="lt2"/>
              </a:buClr>
              <a:buSzPts val="3000"/>
              <a:buNone/>
              <a:defRPr sz="3000">
                <a:solidFill>
                  <a:schemeClr val="lt2"/>
                </a:solidFill>
              </a:defRPr>
            </a:lvl3pPr>
            <a:lvl4pPr lvl="3">
              <a:spcBef>
                <a:spcPts val="0"/>
              </a:spcBef>
              <a:spcAft>
                <a:spcPts val="0"/>
              </a:spcAft>
              <a:buClr>
                <a:schemeClr val="lt2"/>
              </a:buClr>
              <a:buSzPts val="3000"/>
              <a:buNone/>
              <a:defRPr sz="3000">
                <a:solidFill>
                  <a:schemeClr val="lt2"/>
                </a:solidFill>
              </a:defRPr>
            </a:lvl4pPr>
            <a:lvl5pPr lvl="4">
              <a:spcBef>
                <a:spcPts val="0"/>
              </a:spcBef>
              <a:spcAft>
                <a:spcPts val="0"/>
              </a:spcAft>
              <a:buClr>
                <a:schemeClr val="lt2"/>
              </a:buClr>
              <a:buSzPts val="3000"/>
              <a:buNone/>
              <a:defRPr sz="3000">
                <a:solidFill>
                  <a:schemeClr val="lt2"/>
                </a:solidFill>
              </a:defRPr>
            </a:lvl5pPr>
            <a:lvl6pPr lvl="5">
              <a:spcBef>
                <a:spcPts val="0"/>
              </a:spcBef>
              <a:spcAft>
                <a:spcPts val="0"/>
              </a:spcAft>
              <a:buClr>
                <a:schemeClr val="lt2"/>
              </a:buClr>
              <a:buSzPts val="3000"/>
              <a:buNone/>
              <a:defRPr sz="3000">
                <a:solidFill>
                  <a:schemeClr val="lt2"/>
                </a:solidFill>
              </a:defRPr>
            </a:lvl6pPr>
            <a:lvl7pPr lvl="6">
              <a:spcBef>
                <a:spcPts val="0"/>
              </a:spcBef>
              <a:spcAft>
                <a:spcPts val="0"/>
              </a:spcAft>
              <a:buClr>
                <a:schemeClr val="lt2"/>
              </a:buClr>
              <a:buSzPts val="3000"/>
              <a:buNone/>
              <a:defRPr sz="3000">
                <a:solidFill>
                  <a:schemeClr val="lt2"/>
                </a:solidFill>
              </a:defRPr>
            </a:lvl7pPr>
            <a:lvl8pPr lvl="7">
              <a:spcBef>
                <a:spcPts val="0"/>
              </a:spcBef>
              <a:spcAft>
                <a:spcPts val="0"/>
              </a:spcAft>
              <a:buClr>
                <a:schemeClr val="lt2"/>
              </a:buClr>
              <a:buSzPts val="3000"/>
              <a:buNone/>
              <a:defRPr sz="3000">
                <a:solidFill>
                  <a:schemeClr val="lt2"/>
                </a:solidFill>
              </a:defRPr>
            </a:lvl8pPr>
            <a:lvl9pPr lvl="8">
              <a:spcBef>
                <a:spcPts val="0"/>
              </a:spcBef>
              <a:spcAft>
                <a:spcPts val="0"/>
              </a:spcAft>
              <a:buClr>
                <a:schemeClr val="lt2"/>
              </a:buClr>
              <a:buSzPts val="3000"/>
              <a:buNone/>
              <a:defRPr sz="3000">
                <a:solidFill>
                  <a:schemeClr val="lt2"/>
                </a:solidFill>
              </a:defRPr>
            </a:lvl9pPr>
          </a:lstStyle>
          <a:p>
            <a:r>
              <a:t>xx%</a:t>
            </a:r>
          </a:p>
        </p:txBody>
      </p:sp>
      <p:sp>
        <p:nvSpPr>
          <p:cNvPr id="4871" name="Google Shape;4871;p47"/>
          <p:cNvSpPr txBox="1">
            <a:spLocks noGrp="1"/>
          </p:cNvSpPr>
          <p:nvPr>
            <p:ph type="subTitle" idx="7"/>
          </p:nvPr>
        </p:nvSpPr>
        <p:spPr>
          <a:xfrm>
            <a:off x="5900100" y="2229347"/>
            <a:ext cx="2295300" cy="5853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872" name="Google Shape;4872;p47"/>
          <p:cNvSpPr txBox="1">
            <a:spLocks noGrp="1"/>
          </p:cNvSpPr>
          <p:nvPr>
            <p:ph type="subTitle" idx="8"/>
          </p:nvPr>
        </p:nvSpPr>
        <p:spPr>
          <a:xfrm>
            <a:off x="5900100" y="2814647"/>
            <a:ext cx="2295300" cy="588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73" name="Google Shape;4873;p47"/>
          <p:cNvSpPr txBox="1">
            <a:spLocks noGrp="1"/>
          </p:cNvSpPr>
          <p:nvPr>
            <p:ph type="title" idx="9" hasCustomPrompt="1"/>
          </p:nvPr>
        </p:nvSpPr>
        <p:spPr>
          <a:xfrm>
            <a:off x="6709144" y="1539600"/>
            <a:ext cx="677100" cy="585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Clr>
                <a:schemeClr val="lt2"/>
              </a:buClr>
              <a:buSzPts val="3000"/>
              <a:buNone/>
              <a:defRPr sz="3000">
                <a:solidFill>
                  <a:schemeClr val="lt2"/>
                </a:solidFill>
              </a:defRPr>
            </a:lvl2pPr>
            <a:lvl3pPr lvl="2">
              <a:spcBef>
                <a:spcPts val="0"/>
              </a:spcBef>
              <a:spcAft>
                <a:spcPts val="0"/>
              </a:spcAft>
              <a:buClr>
                <a:schemeClr val="lt2"/>
              </a:buClr>
              <a:buSzPts val="3000"/>
              <a:buNone/>
              <a:defRPr sz="3000">
                <a:solidFill>
                  <a:schemeClr val="lt2"/>
                </a:solidFill>
              </a:defRPr>
            </a:lvl3pPr>
            <a:lvl4pPr lvl="3">
              <a:spcBef>
                <a:spcPts val="0"/>
              </a:spcBef>
              <a:spcAft>
                <a:spcPts val="0"/>
              </a:spcAft>
              <a:buClr>
                <a:schemeClr val="lt2"/>
              </a:buClr>
              <a:buSzPts val="3000"/>
              <a:buNone/>
              <a:defRPr sz="3000">
                <a:solidFill>
                  <a:schemeClr val="lt2"/>
                </a:solidFill>
              </a:defRPr>
            </a:lvl4pPr>
            <a:lvl5pPr lvl="4">
              <a:spcBef>
                <a:spcPts val="0"/>
              </a:spcBef>
              <a:spcAft>
                <a:spcPts val="0"/>
              </a:spcAft>
              <a:buClr>
                <a:schemeClr val="lt2"/>
              </a:buClr>
              <a:buSzPts val="3000"/>
              <a:buNone/>
              <a:defRPr sz="3000">
                <a:solidFill>
                  <a:schemeClr val="lt2"/>
                </a:solidFill>
              </a:defRPr>
            </a:lvl5pPr>
            <a:lvl6pPr lvl="5">
              <a:spcBef>
                <a:spcPts val="0"/>
              </a:spcBef>
              <a:spcAft>
                <a:spcPts val="0"/>
              </a:spcAft>
              <a:buClr>
                <a:schemeClr val="lt2"/>
              </a:buClr>
              <a:buSzPts val="3000"/>
              <a:buNone/>
              <a:defRPr sz="3000">
                <a:solidFill>
                  <a:schemeClr val="lt2"/>
                </a:solidFill>
              </a:defRPr>
            </a:lvl6pPr>
            <a:lvl7pPr lvl="6">
              <a:spcBef>
                <a:spcPts val="0"/>
              </a:spcBef>
              <a:spcAft>
                <a:spcPts val="0"/>
              </a:spcAft>
              <a:buClr>
                <a:schemeClr val="lt2"/>
              </a:buClr>
              <a:buSzPts val="3000"/>
              <a:buNone/>
              <a:defRPr sz="3000">
                <a:solidFill>
                  <a:schemeClr val="lt2"/>
                </a:solidFill>
              </a:defRPr>
            </a:lvl7pPr>
            <a:lvl8pPr lvl="7">
              <a:spcBef>
                <a:spcPts val="0"/>
              </a:spcBef>
              <a:spcAft>
                <a:spcPts val="0"/>
              </a:spcAft>
              <a:buClr>
                <a:schemeClr val="lt2"/>
              </a:buClr>
              <a:buSzPts val="3000"/>
              <a:buNone/>
              <a:defRPr sz="3000">
                <a:solidFill>
                  <a:schemeClr val="lt2"/>
                </a:solidFill>
              </a:defRPr>
            </a:lvl8pPr>
            <a:lvl9pPr lvl="8">
              <a:spcBef>
                <a:spcPts val="0"/>
              </a:spcBef>
              <a:spcAft>
                <a:spcPts val="0"/>
              </a:spcAft>
              <a:buClr>
                <a:schemeClr val="lt2"/>
              </a:buClr>
              <a:buSzPts val="3000"/>
              <a:buNone/>
              <a:defRPr sz="3000">
                <a:solidFill>
                  <a:schemeClr val="lt2"/>
                </a:solidFill>
              </a:defRPr>
            </a:lvl9pPr>
          </a:lstStyle>
          <a:p>
            <a:r>
              <a:t>xx%</a:t>
            </a:r>
          </a:p>
        </p:txBody>
      </p:sp>
    </p:spTree>
    <p:extLst>
      <p:ext uri="{BB962C8B-B14F-4D97-AF65-F5344CB8AC3E}">
        <p14:creationId xmlns:p14="http://schemas.microsoft.com/office/powerpoint/2010/main" val="3824809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874"/>
        <p:cNvGrpSpPr/>
        <p:nvPr/>
      </p:nvGrpSpPr>
      <p:grpSpPr>
        <a:xfrm>
          <a:off x="0" y="0"/>
          <a:ext cx="0" cy="0"/>
          <a:chOff x="0" y="0"/>
          <a:chExt cx="0" cy="0"/>
        </a:xfrm>
      </p:grpSpPr>
      <p:sp>
        <p:nvSpPr>
          <p:cNvPr id="4875" name="Google Shape;4875;p48"/>
          <p:cNvSpPr/>
          <p:nvPr/>
        </p:nvSpPr>
        <p:spPr>
          <a:xfrm rot="5400000" flipH="1">
            <a:off x="-306010" y="1549787"/>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6" name="Google Shape;4876;p48"/>
          <p:cNvGrpSpPr/>
          <p:nvPr/>
        </p:nvGrpSpPr>
        <p:grpSpPr>
          <a:xfrm rot="5400000">
            <a:off x="-775700" y="654673"/>
            <a:ext cx="1640575" cy="1616975"/>
            <a:chOff x="5463900" y="3448950"/>
            <a:chExt cx="1640575" cy="1616975"/>
          </a:xfrm>
        </p:grpSpPr>
        <p:sp>
          <p:nvSpPr>
            <p:cNvPr id="4877" name="Google Shape;4877;p48"/>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48"/>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48"/>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48"/>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48"/>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48"/>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48"/>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48"/>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48"/>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48"/>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48"/>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48"/>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48"/>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48"/>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48"/>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48"/>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48"/>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48"/>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48"/>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48"/>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48"/>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48"/>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48"/>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48"/>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48"/>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2" name="Google Shape;4902;p48"/>
          <p:cNvGrpSpPr/>
          <p:nvPr/>
        </p:nvGrpSpPr>
        <p:grpSpPr>
          <a:xfrm flipH="1">
            <a:off x="-174379" y="3214830"/>
            <a:ext cx="817548" cy="1371218"/>
            <a:chOff x="6335800" y="3943700"/>
            <a:chExt cx="663325" cy="1112550"/>
          </a:xfrm>
        </p:grpSpPr>
        <p:sp>
          <p:nvSpPr>
            <p:cNvPr id="4903" name="Google Shape;4903;p48"/>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48"/>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48"/>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48"/>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48"/>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48"/>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9" name="Google Shape;4909;p48"/>
          <p:cNvGrpSpPr/>
          <p:nvPr/>
        </p:nvGrpSpPr>
        <p:grpSpPr>
          <a:xfrm rot="10800000" flipH="1">
            <a:off x="-375510" y="2433631"/>
            <a:ext cx="840195" cy="775397"/>
            <a:chOff x="-148797" y="1986032"/>
            <a:chExt cx="840195" cy="775397"/>
          </a:xfrm>
        </p:grpSpPr>
        <p:grpSp>
          <p:nvGrpSpPr>
            <p:cNvPr id="4910" name="Google Shape;4910;p48"/>
            <p:cNvGrpSpPr/>
            <p:nvPr/>
          </p:nvGrpSpPr>
          <p:grpSpPr>
            <a:xfrm>
              <a:off x="-148797" y="1986032"/>
              <a:ext cx="840195" cy="775397"/>
              <a:chOff x="-148797" y="1986032"/>
              <a:chExt cx="840195" cy="775397"/>
            </a:xfrm>
          </p:grpSpPr>
          <p:sp>
            <p:nvSpPr>
              <p:cNvPr id="4911" name="Google Shape;4911;p48"/>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48"/>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48"/>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48"/>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48"/>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48"/>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48"/>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48"/>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9" name="Google Shape;4919;p48"/>
            <p:cNvGrpSpPr/>
            <p:nvPr/>
          </p:nvGrpSpPr>
          <p:grpSpPr>
            <a:xfrm>
              <a:off x="75610" y="2179473"/>
              <a:ext cx="391350" cy="388515"/>
              <a:chOff x="75610" y="2179473"/>
              <a:chExt cx="391350" cy="388515"/>
            </a:xfrm>
          </p:grpSpPr>
          <p:sp>
            <p:nvSpPr>
              <p:cNvPr id="4920" name="Google Shape;4920;p48"/>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48"/>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48"/>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48"/>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48"/>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48"/>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48"/>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48"/>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48"/>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29" name="Google Shape;4929;p48"/>
          <p:cNvGrpSpPr/>
          <p:nvPr/>
        </p:nvGrpSpPr>
        <p:grpSpPr>
          <a:xfrm flipH="1">
            <a:off x="-268331" y="3985748"/>
            <a:ext cx="1554601" cy="1543343"/>
            <a:chOff x="5397225" y="4249225"/>
            <a:chExt cx="869950" cy="863650"/>
          </a:xfrm>
        </p:grpSpPr>
        <p:sp>
          <p:nvSpPr>
            <p:cNvPr id="4930" name="Google Shape;4930;p48"/>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48"/>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48"/>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48"/>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48"/>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48"/>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48"/>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48"/>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48"/>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48"/>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48"/>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48"/>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48"/>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3" name="Google Shape;4943;p48"/>
          <p:cNvGrpSpPr/>
          <p:nvPr/>
        </p:nvGrpSpPr>
        <p:grpSpPr>
          <a:xfrm flipH="1">
            <a:off x="1354127" y="4705672"/>
            <a:ext cx="385742" cy="388700"/>
            <a:chOff x="4063650" y="3462000"/>
            <a:chExt cx="312975" cy="315375"/>
          </a:xfrm>
        </p:grpSpPr>
        <p:sp>
          <p:nvSpPr>
            <p:cNvPr id="4944" name="Google Shape;4944;p4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4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6" name="Google Shape;4946;p48"/>
          <p:cNvSpPr/>
          <p:nvPr/>
        </p:nvSpPr>
        <p:spPr>
          <a:xfrm flipH="1">
            <a:off x="199135" y="42220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48"/>
          <p:cNvSpPr/>
          <p:nvPr/>
        </p:nvSpPr>
        <p:spPr>
          <a:xfrm rot="10800000" flipH="1">
            <a:off x="2004709" y="-31833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8" name="Google Shape;4948;p48"/>
          <p:cNvGrpSpPr/>
          <p:nvPr/>
        </p:nvGrpSpPr>
        <p:grpSpPr>
          <a:xfrm rot="10800000" flipH="1">
            <a:off x="2749059" y="263088"/>
            <a:ext cx="385742" cy="388700"/>
            <a:chOff x="4063650" y="3462000"/>
            <a:chExt cx="312975" cy="315375"/>
          </a:xfrm>
        </p:grpSpPr>
        <p:sp>
          <p:nvSpPr>
            <p:cNvPr id="4949" name="Google Shape;4949;p4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4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1" name="Google Shape;4951;p48"/>
          <p:cNvSpPr/>
          <p:nvPr/>
        </p:nvSpPr>
        <p:spPr>
          <a:xfrm rot="-5400000">
            <a:off x="5547593" y="1529796"/>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2" name="Google Shape;4952;p48"/>
          <p:cNvGrpSpPr/>
          <p:nvPr/>
        </p:nvGrpSpPr>
        <p:grpSpPr>
          <a:xfrm>
            <a:off x="8476210" y="3194839"/>
            <a:ext cx="817548" cy="1371218"/>
            <a:chOff x="6335800" y="3943700"/>
            <a:chExt cx="663325" cy="1112550"/>
          </a:xfrm>
        </p:grpSpPr>
        <p:sp>
          <p:nvSpPr>
            <p:cNvPr id="4953" name="Google Shape;4953;p48"/>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48"/>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48"/>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48"/>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48"/>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48"/>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9" name="Google Shape;4959;p48"/>
          <p:cNvGrpSpPr/>
          <p:nvPr/>
        </p:nvGrpSpPr>
        <p:grpSpPr>
          <a:xfrm rot="10800000">
            <a:off x="8654693" y="2413640"/>
            <a:ext cx="840195" cy="775397"/>
            <a:chOff x="-148797" y="1986032"/>
            <a:chExt cx="840195" cy="775397"/>
          </a:xfrm>
        </p:grpSpPr>
        <p:grpSp>
          <p:nvGrpSpPr>
            <p:cNvPr id="4960" name="Google Shape;4960;p48"/>
            <p:cNvGrpSpPr/>
            <p:nvPr/>
          </p:nvGrpSpPr>
          <p:grpSpPr>
            <a:xfrm>
              <a:off x="-148797" y="1986032"/>
              <a:ext cx="840195" cy="775397"/>
              <a:chOff x="-148797" y="1986032"/>
              <a:chExt cx="840195" cy="775397"/>
            </a:xfrm>
          </p:grpSpPr>
          <p:sp>
            <p:nvSpPr>
              <p:cNvPr id="4961" name="Google Shape;4961;p48"/>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48"/>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48"/>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48"/>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48"/>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8"/>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8"/>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8"/>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9" name="Google Shape;4969;p48"/>
            <p:cNvGrpSpPr/>
            <p:nvPr/>
          </p:nvGrpSpPr>
          <p:grpSpPr>
            <a:xfrm>
              <a:off x="75610" y="2179473"/>
              <a:ext cx="391350" cy="388515"/>
              <a:chOff x="75610" y="2179473"/>
              <a:chExt cx="391350" cy="388515"/>
            </a:xfrm>
          </p:grpSpPr>
          <p:sp>
            <p:nvSpPr>
              <p:cNvPr id="4970" name="Google Shape;4970;p48"/>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48"/>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48"/>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48"/>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48"/>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48"/>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48"/>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48"/>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48"/>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79" name="Google Shape;4979;p48"/>
          <p:cNvGrpSpPr/>
          <p:nvPr/>
        </p:nvGrpSpPr>
        <p:grpSpPr>
          <a:xfrm>
            <a:off x="7833109" y="3965757"/>
            <a:ext cx="1554601" cy="1543343"/>
            <a:chOff x="5397225" y="4249225"/>
            <a:chExt cx="869950" cy="863650"/>
          </a:xfrm>
        </p:grpSpPr>
        <p:sp>
          <p:nvSpPr>
            <p:cNvPr id="4980" name="Google Shape;4980;p48"/>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48"/>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48"/>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48"/>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48"/>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48"/>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48"/>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48"/>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48"/>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48"/>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48"/>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48"/>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48"/>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3" name="Google Shape;4993;p48"/>
          <p:cNvGrpSpPr/>
          <p:nvPr/>
        </p:nvGrpSpPr>
        <p:grpSpPr>
          <a:xfrm rot="-5400000" flipH="1">
            <a:off x="8254503" y="634682"/>
            <a:ext cx="1640575" cy="1616975"/>
            <a:chOff x="5463900" y="3448950"/>
            <a:chExt cx="1640575" cy="1616975"/>
          </a:xfrm>
        </p:grpSpPr>
        <p:sp>
          <p:nvSpPr>
            <p:cNvPr id="4994" name="Google Shape;4994;p48"/>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48"/>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48"/>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48"/>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48"/>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48"/>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48"/>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48"/>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48"/>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48"/>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48"/>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48"/>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48"/>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48"/>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48"/>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48"/>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48"/>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48"/>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48"/>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48"/>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48"/>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48"/>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48"/>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48"/>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48"/>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9" name="Google Shape;5019;p48"/>
          <p:cNvGrpSpPr/>
          <p:nvPr/>
        </p:nvGrpSpPr>
        <p:grpSpPr>
          <a:xfrm>
            <a:off x="7379510" y="4685681"/>
            <a:ext cx="385742" cy="388700"/>
            <a:chOff x="4063650" y="3462000"/>
            <a:chExt cx="312975" cy="315375"/>
          </a:xfrm>
        </p:grpSpPr>
        <p:sp>
          <p:nvSpPr>
            <p:cNvPr id="5020" name="Google Shape;5020;p4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4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2" name="Google Shape;5022;p48"/>
          <p:cNvSpPr/>
          <p:nvPr/>
        </p:nvSpPr>
        <p:spPr>
          <a:xfrm>
            <a:off x="8849714" y="402209"/>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48"/>
          <p:cNvSpPr/>
          <p:nvPr/>
        </p:nvSpPr>
        <p:spPr>
          <a:xfrm rot="10800000">
            <a:off x="6531296" y="-338328"/>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24" name="Google Shape;5024;p48"/>
          <p:cNvGrpSpPr/>
          <p:nvPr/>
        </p:nvGrpSpPr>
        <p:grpSpPr>
          <a:xfrm rot="10800000">
            <a:off x="5984577" y="243097"/>
            <a:ext cx="385742" cy="388700"/>
            <a:chOff x="4063650" y="3462000"/>
            <a:chExt cx="312975" cy="315375"/>
          </a:xfrm>
        </p:grpSpPr>
        <p:sp>
          <p:nvSpPr>
            <p:cNvPr id="5025" name="Google Shape;5025;p4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4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7" name="Google Shape;5027;p48"/>
          <p:cNvSpPr txBox="1">
            <a:spLocks noGrp="1"/>
          </p:cNvSpPr>
          <p:nvPr>
            <p:ph type="title"/>
          </p:nvPr>
        </p:nvSpPr>
        <p:spPr>
          <a:xfrm flipH="1">
            <a:off x="2328600" y="2380850"/>
            <a:ext cx="4486800" cy="9123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28" name="Google Shape;5028;p48"/>
          <p:cNvSpPr txBox="1">
            <a:spLocks noGrp="1"/>
          </p:cNvSpPr>
          <p:nvPr>
            <p:ph type="title" idx="2" hasCustomPrompt="1"/>
          </p:nvPr>
        </p:nvSpPr>
        <p:spPr>
          <a:xfrm flipH="1">
            <a:off x="3794700" y="1349946"/>
            <a:ext cx="1554600" cy="942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6000"/>
              <a:buNone/>
              <a:defRPr sz="7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5029" name="Google Shape;5029;p48"/>
          <p:cNvSpPr txBox="1">
            <a:spLocks noGrp="1"/>
          </p:cNvSpPr>
          <p:nvPr>
            <p:ph type="subTitle" idx="1"/>
          </p:nvPr>
        </p:nvSpPr>
        <p:spPr>
          <a:xfrm>
            <a:off x="2328600" y="3372054"/>
            <a:ext cx="4486800" cy="42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Amiko SemiBold"/>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250698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30"/>
        <p:cNvGrpSpPr/>
        <p:nvPr/>
      </p:nvGrpSpPr>
      <p:grpSpPr>
        <a:xfrm>
          <a:off x="0" y="0"/>
          <a:ext cx="0" cy="0"/>
          <a:chOff x="0" y="0"/>
          <a:chExt cx="0" cy="0"/>
        </a:xfrm>
      </p:grpSpPr>
      <p:sp>
        <p:nvSpPr>
          <p:cNvPr id="5031" name="Google Shape;5031;p49"/>
          <p:cNvSpPr/>
          <p:nvPr/>
        </p:nvSpPr>
        <p:spPr>
          <a:xfrm rot="5400000">
            <a:off x="273045" y="-412800"/>
            <a:ext cx="2727160" cy="336351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49"/>
          <p:cNvSpPr/>
          <p:nvPr/>
        </p:nvSpPr>
        <p:spPr>
          <a:xfrm rot="-5400000">
            <a:off x="7302138" y="3311459"/>
            <a:ext cx="1721133" cy="212270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49"/>
          <p:cNvSpPr/>
          <p:nvPr/>
        </p:nvSpPr>
        <p:spPr>
          <a:xfrm rot="10800000">
            <a:off x="6496820" y="-3100"/>
            <a:ext cx="2727160" cy="336351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4" name="Google Shape;5034;p49"/>
          <p:cNvGrpSpPr/>
          <p:nvPr/>
        </p:nvGrpSpPr>
        <p:grpSpPr>
          <a:xfrm rot="10800000">
            <a:off x="8453261" y="680406"/>
            <a:ext cx="828086" cy="1373837"/>
            <a:chOff x="594925" y="3775150"/>
            <a:chExt cx="671875" cy="1114675"/>
          </a:xfrm>
        </p:grpSpPr>
        <p:sp>
          <p:nvSpPr>
            <p:cNvPr id="5035" name="Google Shape;5035;p49"/>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49"/>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49"/>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49"/>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49"/>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49"/>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1" name="Google Shape;5041;p49"/>
          <p:cNvSpPr/>
          <p:nvPr/>
        </p:nvSpPr>
        <p:spPr>
          <a:xfrm rot="10800000">
            <a:off x="8352195" y="839688"/>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2" name="Google Shape;5042;p49"/>
          <p:cNvGrpSpPr/>
          <p:nvPr/>
        </p:nvGrpSpPr>
        <p:grpSpPr>
          <a:xfrm rot="10800000">
            <a:off x="8674427" y="2288463"/>
            <a:ext cx="385742" cy="388700"/>
            <a:chOff x="4063650" y="3462000"/>
            <a:chExt cx="312975" cy="315375"/>
          </a:xfrm>
        </p:grpSpPr>
        <p:sp>
          <p:nvSpPr>
            <p:cNvPr id="5043" name="Google Shape;5043;p4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4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49"/>
          <p:cNvGrpSpPr/>
          <p:nvPr/>
        </p:nvGrpSpPr>
        <p:grpSpPr>
          <a:xfrm rot="10800000">
            <a:off x="52333" y="609012"/>
            <a:ext cx="817548" cy="1371218"/>
            <a:chOff x="6335800" y="3943700"/>
            <a:chExt cx="663325" cy="1112550"/>
          </a:xfrm>
        </p:grpSpPr>
        <p:sp>
          <p:nvSpPr>
            <p:cNvPr id="5046" name="Google Shape;5046;p49"/>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49"/>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49"/>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49"/>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49"/>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49"/>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2" name="Google Shape;5052;p49"/>
          <p:cNvSpPr/>
          <p:nvPr/>
        </p:nvSpPr>
        <p:spPr>
          <a:xfrm rot="10800000">
            <a:off x="8040447" y="226569"/>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49"/>
          <p:cNvSpPr/>
          <p:nvPr/>
        </p:nvSpPr>
        <p:spPr>
          <a:xfrm rot="10800000">
            <a:off x="4186472" y="113761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54" name="Google Shape;5054;p49"/>
          <p:cNvGrpSpPr/>
          <p:nvPr/>
        </p:nvGrpSpPr>
        <p:grpSpPr>
          <a:xfrm rot="10800000">
            <a:off x="1741436" y="-416891"/>
            <a:ext cx="1072213" cy="1064449"/>
            <a:chOff x="5397225" y="4249225"/>
            <a:chExt cx="869950" cy="863650"/>
          </a:xfrm>
        </p:grpSpPr>
        <p:sp>
          <p:nvSpPr>
            <p:cNvPr id="5055" name="Google Shape;5055;p49"/>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49"/>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49"/>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49"/>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49"/>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49"/>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49"/>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49"/>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49"/>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49"/>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49"/>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49"/>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49"/>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8" name="Google Shape;5068;p49"/>
          <p:cNvGrpSpPr/>
          <p:nvPr/>
        </p:nvGrpSpPr>
        <p:grpSpPr>
          <a:xfrm rot="5400000" flipH="1">
            <a:off x="747462" y="-566313"/>
            <a:ext cx="891750" cy="898925"/>
            <a:chOff x="7917275" y="3034213"/>
            <a:chExt cx="891750" cy="898925"/>
          </a:xfrm>
        </p:grpSpPr>
        <p:sp>
          <p:nvSpPr>
            <p:cNvPr id="5069" name="Google Shape;5069;p49"/>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49"/>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49"/>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2" name="Google Shape;5072;p49"/>
          <p:cNvGrpSpPr/>
          <p:nvPr/>
        </p:nvGrpSpPr>
        <p:grpSpPr>
          <a:xfrm rot="5400000" flipH="1">
            <a:off x="-470900" y="-385338"/>
            <a:ext cx="1640575" cy="1616975"/>
            <a:chOff x="5463900" y="3448950"/>
            <a:chExt cx="1640575" cy="1616975"/>
          </a:xfrm>
        </p:grpSpPr>
        <p:sp>
          <p:nvSpPr>
            <p:cNvPr id="5073" name="Google Shape;5073;p49"/>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49"/>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49"/>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49"/>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49"/>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49"/>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49"/>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49"/>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49"/>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49"/>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49"/>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49"/>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49"/>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49"/>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49"/>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49"/>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49"/>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49"/>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49"/>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49"/>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49"/>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49"/>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49"/>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49"/>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49"/>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8" name="Google Shape;5098;p49"/>
          <p:cNvGrpSpPr/>
          <p:nvPr/>
        </p:nvGrpSpPr>
        <p:grpSpPr>
          <a:xfrm rot="10800000" flipH="1">
            <a:off x="2682599" y="-995369"/>
            <a:ext cx="828086" cy="1373837"/>
            <a:chOff x="594925" y="3775150"/>
            <a:chExt cx="671875" cy="1114675"/>
          </a:xfrm>
        </p:grpSpPr>
        <p:sp>
          <p:nvSpPr>
            <p:cNvPr id="5099" name="Google Shape;5099;p49"/>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49"/>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49"/>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49"/>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49"/>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49"/>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5" name="Google Shape;5105;p49"/>
          <p:cNvGrpSpPr/>
          <p:nvPr/>
        </p:nvGrpSpPr>
        <p:grpSpPr>
          <a:xfrm rot="10800000">
            <a:off x="3460664" y="-157762"/>
            <a:ext cx="385742" cy="388700"/>
            <a:chOff x="4063650" y="3462000"/>
            <a:chExt cx="312975" cy="315375"/>
          </a:xfrm>
        </p:grpSpPr>
        <p:sp>
          <p:nvSpPr>
            <p:cNvPr id="5106" name="Google Shape;5106;p4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4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8" name="Google Shape;5108;p49"/>
          <p:cNvSpPr/>
          <p:nvPr/>
        </p:nvSpPr>
        <p:spPr>
          <a:xfrm rot="5400000" flipH="1">
            <a:off x="-141077" y="2974870"/>
            <a:ext cx="2368472" cy="2148538"/>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9" name="Google Shape;5109;p49"/>
          <p:cNvGrpSpPr/>
          <p:nvPr/>
        </p:nvGrpSpPr>
        <p:grpSpPr>
          <a:xfrm rot="10800000" flipH="1">
            <a:off x="-702125" y="2128576"/>
            <a:ext cx="1729968" cy="1514527"/>
            <a:chOff x="4109650" y="4112675"/>
            <a:chExt cx="1403625" cy="1228825"/>
          </a:xfrm>
        </p:grpSpPr>
        <p:sp>
          <p:nvSpPr>
            <p:cNvPr id="5110" name="Google Shape;5110;p49"/>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49"/>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49"/>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49"/>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49"/>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49"/>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49"/>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49"/>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49"/>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49"/>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49"/>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49"/>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49"/>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49"/>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49"/>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49"/>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49"/>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7" name="Google Shape;5127;p49"/>
          <p:cNvGrpSpPr/>
          <p:nvPr/>
        </p:nvGrpSpPr>
        <p:grpSpPr>
          <a:xfrm rot="10800000">
            <a:off x="1484317" y="4678740"/>
            <a:ext cx="849712" cy="817557"/>
            <a:chOff x="7622592" y="3261875"/>
            <a:chExt cx="954625" cy="918500"/>
          </a:xfrm>
        </p:grpSpPr>
        <p:sp>
          <p:nvSpPr>
            <p:cNvPr id="5128" name="Google Shape;5128;p49"/>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49"/>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0" name="Google Shape;5130;p49"/>
          <p:cNvGrpSpPr/>
          <p:nvPr/>
        </p:nvGrpSpPr>
        <p:grpSpPr>
          <a:xfrm rot="6217595" flipH="1">
            <a:off x="-354344" y="3763612"/>
            <a:ext cx="1745628" cy="1759770"/>
            <a:chOff x="1538675" y="4123500"/>
            <a:chExt cx="1078850" cy="1087525"/>
          </a:xfrm>
        </p:grpSpPr>
        <p:sp>
          <p:nvSpPr>
            <p:cNvPr id="5131" name="Google Shape;5131;p49"/>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49"/>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49"/>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4" name="Google Shape;5134;p49"/>
          <p:cNvSpPr/>
          <p:nvPr/>
        </p:nvSpPr>
        <p:spPr>
          <a:xfrm rot="-5400000" flipH="1">
            <a:off x="2317318" y="482147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5" name="Google Shape;5135;p49"/>
          <p:cNvGrpSpPr/>
          <p:nvPr/>
        </p:nvGrpSpPr>
        <p:grpSpPr>
          <a:xfrm rot="5400000" flipH="1">
            <a:off x="2496555" y="4580927"/>
            <a:ext cx="840195" cy="775397"/>
            <a:chOff x="-148797" y="1986032"/>
            <a:chExt cx="840195" cy="775397"/>
          </a:xfrm>
        </p:grpSpPr>
        <p:grpSp>
          <p:nvGrpSpPr>
            <p:cNvPr id="5136" name="Google Shape;5136;p49"/>
            <p:cNvGrpSpPr/>
            <p:nvPr/>
          </p:nvGrpSpPr>
          <p:grpSpPr>
            <a:xfrm>
              <a:off x="-148797" y="1986032"/>
              <a:ext cx="840195" cy="775397"/>
              <a:chOff x="-148797" y="1986032"/>
              <a:chExt cx="840195" cy="775397"/>
            </a:xfrm>
          </p:grpSpPr>
          <p:sp>
            <p:nvSpPr>
              <p:cNvPr id="5137" name="Google Shape;5137;p49"/>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49"/>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49"/>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49"/>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49"/>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49"/>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49"/>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49"/>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5" name="Google Shape;5145;p49"/>
            <p:cNvGrpSpPr/>
            <p:nvPr/>
          </p:nvGrpSpPr>
          <p:grpSpPr>
            <a:xfrm>
              <a:off x="75610" y="2179473"/>
              <a:ext cx="391350" cy="388515"/>
              <a:chOff x="75610" y="2179473"/>
              <a:chExt cx="391350" cy="388515"/>
            </a:xfrm>
          </p:grpSpPr>
          <p:sp>
            <p:nvSpPr>
              <p:cNvPr id="5146" name="Google Shape;5146;p49"/>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49"/>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49"/>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49"/>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49"/>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49"/>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49"/>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49"/>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49"/>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55" name="Google Shape;5155;p49"/>
          <p:cNvGrpSpPr/>
          <p:nvPr/>
        </p:nvGrpSpPr>
        <p:grpSpPr>
          <a:xfrm rot="-5400000">
            <a:off x="8181898" y="291881"/>
            <a:ext cx="849712" cy="817557"/>
            <a:chOff x="7622592" y="3261875"/>
            <a:chExt cx="954625" cy="918500"/>
          </a:xfrm>
        </p:grpSpPr>
        <p:sp>
          <p:nvSpPr>
            <p:cNvPr id="5156" name="Google Shape;5156;p49"/>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49"/>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8" name="Google Shape;5158;p49"/>
          <p:cNvSpPr/>
          <p:nvPr/>
        </p:nvSpPr>
        <p:spPr>
          <a:xfrm rot="6300017" flipH="1">
            <a:off x="7764229" y="3858346"/>
            <a:ext cx="905054" cy="1411395"/>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9" name="Google Shape;5159;p49"/>
          <p:cNvGrpSpPr/>
          <p:nvPr/>
        </p:nvGrpSpPr>
        <p:grpSpPr>
          <a:xfrm rot="10800000" flipH="1">
            <a:off x="7029137" y="4287953"/>
            <a:ext cx="840195" cy="775397"/>
            <a:chOff x="-148797" y="1986032"/>
            <a:chExt cx="840195" cy="775397"/>
          </a:xfrm>
        </p:grpSpPr>
        <p:grpSp>
          <p:nvGrpSpPr>
            <p:cNvPr id="5160" name="Google Shape;5160;p49"/>
            <p:cNvGrpSpPr/>
            <p:nvPr/>
          </p:nvGrpSpPr>
          <p:grpSpPr>
            <a:xfrm>
              <a:off x="-148797" y="1986032"/>
              <a:ext cx="840195" cy="775397"/>
              <a:chOff x="-148797" y="1986032"/>
              <a:chExt cx="840195" cy="775397"/>
            </a:xfrm>
          </p:grpSpPr>
          <p:sp>
            <p:nvSpPr>
              <p:cNvPr id="5161" name="Google Shape;5161;p49"/>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49"/>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49"/>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49"/>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49"/>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49"/>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49"/>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49"/>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9" name="Google Shape;5169;p49"/>
            <p:cNvGrpSpPr/>
            <p:nvPr/>
          </p:nvGrpSpPr>
          <p:grpSpPr>
            <a:xfrm>
              <a:off x="75610" y="2179473"/>
              <a:ext cx="391350" cy="388515"/>
              <a:chOff x="75610" y="2179473"/>
              <a:chExt cx="391350" cy="388515"/>
            </a:xfrm>
          </p:grpSpPr>
          <p:sp>
            <p:nvSpPr>
              <p:cNvPr id="5170" name="Google Shape;5170;p49"/>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49"/>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49"/>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49"/>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49"/>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49"/>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49"/>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49"/>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49"/>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79" name="Google Shape;5179;p49"/>
          <p:cNvSpPr/>
          <p:nvPr/>
        </p:nvSpPr>
        <p:spPr>
          <a:xfrm rot="10800000" flipH="1">
            <a:off x="244015" y="1976402"/>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49"/>
          <p:cNvSpPr/>
          <p:nvPr/>
        </p:nvSpPr>
        <p:spPr>
          <a:xfrm rot="10800000">
            <a:off x="9078329" y="238449"/>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49"/>
          <p:cNvSpPr txBox="1">
            <a:spLocks noGrp="1"/>
          </p:cNvSpPr>
          <p:nvPr>
            <p:ph type="title"/>
          </p:nvPr>
        </p:nvSpPr>
        <p:spPr>
          <a:xfrm flipH="1">
            <a:off x="2328600" y="2322603"/>
            <a:ext cx="4486800" cy="9123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r">
              <a:spcBef>
                <a:spcPts val="0"/>
              </a:spcBef>
              <a:spcAft>
                <a:spcPts val="0"/>
              </a:spcAft>
              <a:buSzPts val="3600"/>
              <a:buNone/>
              <a:defRPr sz="3600"/>
            </a:lvl2pPr>
            <a:lvl3pPr lvl="2" algn="r">
              <a:spcBef>
                <a:spcPts val="0"/>
              </a:spcBef>
              <a:spcAft>
                <a:spcPts val="0"/>
              </a:spcAft>
              <a:buSzPts val="3600"/>
              <a:buNone/>
              <a:defRPr sz="3600"/>
            </a:lvl3pPr>
            <a:lvl4pPr lvl="3" algn="r">
              <a:spcBef>
                <a:spcPts val="0"/>
              </a:spcBef>
              <a:spcAft>
                <a:spcPts val="0"/>
              </a:spcAft>
              <a:buSzPts val="3600"/>
              <a:buNone/>
              <a:defRPr sz="3600"/>
            </a:lvl4pPr>
            <a:lvl5pPr lvl="4" algn="r">
              <a:spcBef>
                <a:spcPts val="0"/>
              </a:spcBef>
              <a:spcAft>
                <a:spcPts val="0"/>
              </a:spcAft>
              <a:buSzPts val="3600"/>
              <a:buNone/>
              <a:defRPr sz="3600"/>
            </a:lvl5pPr>
            <a:lvl6pPr lvl="5" algn="r">
              <a:spcBef>
                <a:spcPts val="0"/>
              </a:spcBef>
              <a:spcAft>
                <a:spcPts val="0"/>
              </a:spcAft>
              <a:buSzPts val="3600"/>
              <a:buNone/>
              <a:defRPr sz="3600"/>
            </a:lvl6pPr>
            <a:lvl7pPr lvl="6" algn="r">
              <a:spcBef>
                <a:spcPts val="0"/>
              </a:spcBef>
              <a:spcAft>
                <a:spcPts val="0"/>
              </a:spcAft>
              <a:buSzPts val="3600"/>
              <a:buNone/>
              <a:defRPr sz="3600"/>
            </a:lvl7pPr>
            <a:lvl8pPr lvl="7" algn="r">
              <a:spcBef>
                <a:spcPts val="0"/>
              </a:spcBef>
              <a:spcAft>
                <a:spcPts val="0"/>
              </a:spcAft>
              <a:buSzPts val="3600"/>
              <a:buNone/>
              <a:defRPr sz="3600"/>
            </a:lvl8pPr>
            <a:lvl9pPr lvl="8" algn="r">
              <a:spcBef>
                <a:spcPts val="0"/>
              </a:spcBef>
              <a:spcAft>
                <a:spcPts val="0"/>
              </a:spcAft>
              <a:buSzPts val="3600"/>
              <a:buNone/>
              <a:defRPr sz="3600"/>
            </a:lvl9pPr>
          </a:lstStyle>
          <a:p>
            <a:endParaRPr/>
          </a:p>
        </p:txBody>
      </p:sp>
      <p:sp>
        <p:nvSpPr>
          <p:cNvPr id="5182" name="Google Shape;5182;p49"/>
          <p:cNvSpPr txBox="1">
            <a:spLocks noGrp="1"/>
          </p:cNvSpPr>
          <p:nvPr>
            <p:ph type="subTitle" idx="1"/>
          </p:nvPr>
        </p:nvSpPr>
        <p:spPr>
          <a:xfrm>
            <a:off x="2328600" y="3237607"/>
            <a:ext cx="4486800" cy="42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Amiko SemiBold"/>
              <a:buNone/>
              <a:defRPr sz="1600"/>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a:endParaRPr/>
          </a:p>
        </p:txBody>
      </p:sp>
      <p:sp>
        <p:nvSpPr>
          <p:cNvPr id="5183" name="Google Shape;5183;p49"/>
          <p:cNvSpPr txBox="1">
            <a:spLocks noGrp="1"/>
          </p:cNvSpPr>
          <p:nvPr>
            <p:ph type="title" idx="2" hasCustomPrompt="1"/>
          </p:nvPr>
        </p:nvSpPr>
        <p:spPr>
          <a:xfrm flipH="1">
            <a:off x="3794700" y="1334093"/>
            <a:ext cx="1554600" cy="912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6000"/>
              <a:buNone/>
              <a:defRPr sz="7200"/>
            </a:lvl1pPr>
            <a:lvl2pPr lvl="1" algn="r">
              <a:spcBef>
                <a:spcPts val="0"/>
              </a:spcBef>
              <a:spcAft>
                <a:spcPts val="0"/>
              </a:spcAft>
              <a:buSzPts val="6000"/>
              <a:buNone/>
              <a:defRPr sz="6000"/>
            </a:lvl2pPr>
            <a:lvl3pPr lvl="2" algn="r">
              <a:spcBef>
                <a:spcPts val="0"/>
              </a:spcBef>
              <a:spcAft>
                <a:spcPts val="0"/>
              </a:spcAft>
              <a:buSzPts val="6000"/>
              <a:buNone/>
              <a:defRPr sz="6000"/>
            </a:lvl3pPr>
            <a:lvl4pPr lvl="3" algn="r">
              <a:spcBef>
                <a:spcPts val="0"/>
              </a:spcBef>
              <a:spcAft>
                <a:spcPts val="0"/>
              </a:spcAft>
              <a:buSzPts val="6000"/>
              <a:buNone/>
              <a:defRPr sz="6000"/>
            </a:lvl4pPr>
            <a:lvl5pPr lvl="4" algn="r">
              <a:spcBef>
                <a:spcPts val="0"/>
              </a:spcBef>
              <a:spcAft>
                <a:spcPts val="0"/>
              </a:spcAft>
              <a:buSzPts val="6000"/>
              <a:buNone/>
              <a:defRPr sz="6000"/>
            </a:lvl5pPr>
            <a:lvl6pPr lvl="5" algn="r">
              <a:spcBef>
                <a:spcPts val="0"/>
              </a:spcBef>
              <a:spcAft>
                <a:spcPts val="0"/>
              </a:spcAft>
              <a:buSzPts val="6000"/>
              <a:buNone/>
              <a:defRPr sz="6000"/>
            </a:lvl6pPr>
            <a:lvl7pPr lvl="6" algn="r">
              <a:spcBef>
                <a:spcPts val="0"/>
              </a:spcBef>
              <a:spcAft>
                <a:spcPts val="0"/>
              </a:spcAft>
              <a:buSzPts val="6000"/>
              <a:buNone/>
              <a:defRPr sz="6000"/>
            </a:lvl7pPr>
            <a:lvl8pPr lvl="7" algn="r">
              <a:spcBef>
                <a:spcPts val="0"/>
              </a:spcBef>
              <a:spcAft>
                <a:spcPts val="0"/>
              </a:spcAft>
              <a:buSzPts val="6000"/>
              <a:buNone/>
              <a:defRPr sz="6000"/>
            </a:lvl8pPr>
            <a:lvl9pPr lvl="8" algn="r">
              <a:spcBef>
                <a:spcPts val="0"/>
              </a:spcBef>
              <a:spcAft>
                <a:spcPts val="0"/>
              </a:spcAft>
              <a:buSzPts val="6000"/>
              <a:buNone/>
              <a:defRPr sz="6000"/>
            </a:lvl9pPr>
          </a:lstStyle>
          <a:p>
            <a:r>
              <a:t>xx%</a:t>
            </a:r>
          </a:p>
        </p:txBody>
      </p:sp>
    </p:spTree>
    <p:extLst>
      <p:ext uri="{BB962C8B-B14F-4D97-AF65-F5344CB8AC3E}">
        <p14:creationId xmlns:p14="http://schemas.microsoft.com/office/powerpoint/2010/main" val="784088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84"/>
        <p:cNvGrpSpPr/>
        <p:nvPr/>
      </p:nvGrpSpPr>
      <p:grpSpPr>
        <a:xfrm>
          <a:off x="0" y="0"/>
          <a:ext cx="0" cy="0"/>
          <a:chOff x="0" y="0"/>
          <a:chExt cx="0" cy="0"/>
        </a:xfrm>
      </p:grpSpPr>
      <p:sp>
        <p:nvSpPr>
          <p:cNvPr id="5185" name="Google Shape;5185;p50"/>
          <p:cNvSpPr/>
          <p:nvPr/>
        </p:nvSpPr>
        <p:spPr>
          <a:xfrm flipH="1">
            <a:off x="7202809" y="3437876"/>
            <a:ext cx="1992488" cy="180726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p:cNvSpPr/>
          <p:nvPr/>
        </p:nvSpPr>
        <p:spPr>
          <a:xfrm rot="-2103566">
            <a:off x="-197054" y="3196268"/>
            <a:ext cx="905081" cy="1411438"/>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7" name="Google Shape;5187;p50"/>
          <p:cNvGrpSpPr/>
          <p:nvPr/>
        </p:nvGrpSpPr>
        <p:grpSpPr>
          <a:xfrm rot="3449696">
            <a:off x="160110" y="4151804"/>
            <a:ext cx="1072191" cy="1064427"/>
            <a:chOff x="5397225" y="4249225"/>
            <a:chExt cx="869950" cy="863650"/>
          </a:xfrm>
        </p:grpSpPr>
        <p:sp>
          <p:nvSpPr>
            <p:cNvPr id="5188" name="Google Shape;5188;p50"/>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50"/>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50"/>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50"/>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50"/>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50"/>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50"/>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50"/>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50"/>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1" name="Google Shape;5201;p50"/>
          <p:cNvGrpSpPr/>
          <p:nvPr/>
        </p:nvGrpSpPr>
        <p:grpSpPr>
          <a:xfrm>
            <a:off x="1392459" y="4612847"/>
            <a:ext cx="385742" cy="388700"/>
            <a:chOff x="4063650" y="3462000"/>
            <a:chExt cx="312975" cy="315375"/>
          </a:xfrm>
        </p:grpSpPr>
        <p:sp>
          <p:nvSpPr>
            <p:cNvPr id="5202" name="Google Shape;5202;p50"/>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50"/>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4" name="Google Shape;5204;p50"/>
          <p:cNvSpPr/>
          <p:nvPr/>
        </p:nvSpPr>
        <p:spPr>
          <a:xfrm rot="10800000">
            <a:off x="409036" y="27297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p:cNvSpPr/>
          <p:nvPr/>
        </p:nvSpPr>
        <p:spPr>
          <a:xfrm rot="10800000">
            <a:off x="148336" y="23788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p:cNvSpPr/>
          <p:nvPr/>
        </p:nvSpPr>
        <p:spPr>
          <a:xfrm rot="10800000">
            <a:off x="2139386" y="49171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7" name="Google Shape;5207;p50"/>
          <p:cNvGrpSpPr/>
          <p:nvPr/>
        </p:nvGrpSpPr>
        <p:grpSpPr>
          <a:xfrm rot="5400000" flipH="1">
            <a:off x="8104161" y="4190646"/>
            <a:ext cx="849712" cy="817557"/>
            <a:chOff x="7622592" y="3261875"/>
            <a:chExt cx="954625" cy="918500"/>
          </a:xfrm>
        </p:grpSpPr>
        <p:sp>
          <p:nvSpPr>
            <p:cNvPr id="5208" name="Google Shape;5208;p50"/>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50"/>
          <p:cNvGrpSpPr/>
          <p:nvPr/>
        </p:nvGrpSpPr>
        <p:grpSpPr>
          <a:xfrm rot="10800000">
            <a:off x="8424001" y="2978993"/>
            <a:ext cx="840195" cy="775397"/>
            <a:chOff x="-148797" y="1986032"/>
            <a:chExt cx="840195" cy="775397"/>
          </a:xfrm>
        </p:grpSpPr>
        <p:grpSp>
          <p:nvGrpSpPr>
            <p:cNvPr id="5211" name="Google Shape;5211;p50"/>
            <p:cNvGrpSpPr/>
            <p:nvPr/>
          </p:nvGrpSpPr>
          <p:grpSpPr>
            <a:xfrm>
              <a:off x="-148797" y="1986032"/>
              <a:ext cx="840195" cy="775397"/>
              <a:chOff x="-148797" y="1986032"/>
              <a:chExt cx="840195" cy="775397"/>
            </a:xfrm>
          </p:grpSpPr>
          <p:sp>
            <p:nvSpPr>
              <p:cNvPr id="5212" name="Google Shape;5212;p50"/>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50"/>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50"/>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50"/>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50"/>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50"/>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50"/>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50"/>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0" name="Google Shape;5220;p50"/>
            <p:cNvGrpSpPr/>
            <p:nvPr/>
          </p:nvGrpSpPr>
          <p:grpSpPr>
            <a:xfrm>
              <a:off x="75610" y="2179473"/>
              <a:ext cx="391350" cy="388515"/>
              <a:chOff x="75610" y="2179473"/>
              <a:chExt cx="391350" cy="388515"/>
            </a:xfrm>
          </p:grpSpPr>
          <p:sp>
            <p:nvSpPr>
              <p:cNvPr id="5221" name="Google Shape;5221;p50"/>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50"/>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50"/>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50"/>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50"/>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50"/>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50"/>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50"/>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50"/>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30" name="Google Shape;5230;p50"/>
          <p:cNvSpPr/>
          <p:nvPr/>
        </p:nvSpPr>
        <p:spPr>
          <a:xfrm rot="-5400000" flipH="1">
            <a:off x="7295434" y="43876"/>
            <a:ext cx="1992488" cy="180726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50"/>
          <p:cNvSpPr/>
          <p:nvPr/>
        </p:nvSpPr>
        <p:spPr>
          <a:xfrm rot="10800000">
            <a:off x="8727136" y="40441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50"/>
          <p:cNvSpPr/>
          <p:nvPr/>
        </p:nvSpPr>
        <p:spPr>
          <a:xfrm rot="10800000">
            <a:off x="8937811" y="27417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3" name="Google Shape;5233;p50"/>
          <p:cNvGrpSpPr/>
          <p:nvPr/>
        </p:nvGrpSpPr>
        <p:grpSpPr>
          <a:xfrm rot="4966221">
            <a:off x="8153212" y="401491"/>
            <a:ext cx="983142" cy="751578"/>
            <a:chOff x="7209350" y="2610250"/>
            <a:chExt cx="799775" cy="611400"/>
          </a:xfrm>
        </p:grpSpPr>
        <p:sp>
          <p:nvSpPr>
            <p:cNvPr id="5234" name="Google Shape;5234;p50"/>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50"/>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50"/>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50"/>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50"/>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50"/>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50"/>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1" name="Google Shape;5241;p50"/>
          <p:cNvSpPr/>
          <p:nvPr/>
        </p:nvSpPr>
        <p:spPr>
          <a:xfrm rot="10800000">
            <a:off x="2488111" y="47463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50"/>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3749167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243"/>
        <p:cNvGrpSpPr/>
        <p:nvPr/>
      </p:nvGrpSpPr>
      <p:grpSpPr>
        <a:xfrm>
          <a:off x="0" y="0"/>
          <a:ext cx="0" cy="0"/>
          <a:chOff x="0" y="0"/>
          <a:chExt cx="0" cy="0"/>
        </a:xfrm>
      </p:grpSpPr>
      <p:grpSp>
        <p:nvGrpSpPr>
          <p:cNvPr id="5244" name="Google Shape;5244;p51"/>
          <p:cNvGrpSpPr/>
          <p:nvPr/>
        </p:nvGrpSpPr>
        <p:grpSpPr>
          <a:xfrm>
            <a:off x="8404684" y="3214830"/>
            <a:ext cx="817548" cy="1371218"/>
            <a:chOff x="6335800" y="3943700"/>
            <a:chExt cx="663325" cy="1112550"/>
          </a:xfrm>
        </p:grpSpPr>
        <p:sp>
          <p:nvSpPr>
            <p:cNvPr id="5245" name="Google Shape;5245;p51"/>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51"/>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51"/>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51"/>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51"/>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51"/>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1" name="Google Shape;5251;p51"/>
          <p:cNvGrpSpPr/>
          <p:nvPr/>
        </p:nvGrpSpPr>
        <p:grpSpPr>
          <a:xfrm rot="-5400000" flipH="1">
            <a:off x="8104890" y="3963423"/>
            <a:ext cx="1640575" cy="1616975"/>
            <a:chOff x="5463900" y="3448950"/>
            <a:chExt cx="1640575" cy="1616975"/>
          </a:xfrm>
        </p:grpSpPr>
        <p:sp>
          <p:nvSpPr>
            <p:cNvPr id="5252" name="Google Shape;5252;p51"/>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51"/>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51"/>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51"/>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51"/>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51"/>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51"/>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51"/>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51"/>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51"/>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51"/>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51"/>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51"/>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51"/>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51"/>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51"/>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51"/>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51"/>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51"/>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51"/>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51"/>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51"/>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51"/>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51"/>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51"/>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7" name="Google Shape;5277;p51"/>
          <p:cNvSpPr/>
          <p:nvPr/>
        </p:nvSpPr>
        <p:spPr>
          <a:xfrm rot="10800000" flipH="1">
            <a:off x="-350700" y="343332"/>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8" name="Google Shape;5278;p51"/>
          <p:cNvGrpSpPr/>
          <p:nvPr/>
        </p:nvGrpSpPr>
        <p:grpSpPr>
          <a:xfrm rot="-5400000">
            <a:off x="-28168" y="-121113"/>
            <a:ext cx="891750" cy="898925"/>
            <a:chOff x="7917275" y="3034213"/>
            <a:chExt cx="891750" cy="898925"/>
          </a:xfrm>
        </p:grpSpPr>
        <p:sp>
          <p:nvSpPr>
            <p:cNvPr id="5279" name="Google Shape;5279;p51"/>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51"/>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51"/>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2" name="Google Shape;5282;p51"/>
          <p:cNvSpPr/>
          <p:nvPr/>
        </p:nvSpPr>
        <p:spPr>
          <a:xfrm rot="5400000">
            <a:off x="-134052" y="53187"/>
            <a:ext cx="1992488" cy="180726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51"/>
          <p:cNvSpPr/>
          <p:nvPr/>
        </p:nvSpPr>
        <p:spPr>
          <a:xfrm rot="10800000">
            <a:off x="8937123" y="29825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51"/>
          <p:cNvSpPr/>
          <p:nvPr/>
        </p:nvSpPr>
        <p:spPr>
          <a:xfrm rot="10800000">
            <a:off x="8568498" y="262324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51"/>
          <p:cNvSpPr/>
          <p:nvPr/>
        </p:nvSpPr>
        <p:spPr>
          <a:xfrm rot="10800000">
            <a:off x="8937123" y="20135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51"/>
          <p:cNvSpPr/>
          <p:nvPr/>
        </p:nvSpPr>
        <p:spPr>
          <a:xfrm rot="10800000">
            <a:off x="137423" y="19113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51"/>
          <p:cNvSpPr/>
          <p:nvPr/>
        </p:nvSpPr>
        <p:spPr>
          <a:xfrm rot="10800000">
            <a:off x="429548" y="212717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51"/>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6295228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289"/>
        <p:cNvGrpSpPr/>
        <p:nvPr/>
      </p:nvGrpSpPr>
      <p:grpSpPr>
        <a:xfrm>
          <a:off x="0" y="0"/>
          <a:ext cx="0" cy="0"/>
          <a:chOff x="0" y="0"/>
          <a:chExt cx="0" cy="0"/>
        </a:xfrm>
      </p:grpSpPr>
      <p:sp>
        <p:nvSpPr>
          <p:cNvPr id="5290" name="Google Shape;5290;p52"/>
          <p:cNvSpPr/>
          <p:nvPr/>
        </p:nvSpPr>
        <p:spPr>
          <a:xfrm rot="-5400000">
            <a:off x="5578094" y="1605531"/>
            <a:ext cx="3920044" cy="355587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1" name="Google Shape;5291;p52"/>
          <p:cNvGrpSpPr/>
          <p:nvPr/>
        </p:nvGrpSpPr>
        <p:grpSpPr>
          <a:xfrm rot="10800000">
            <a:off x="8257169" y="2238691"/>
            <a:ext cx="1729968" cy="1514527"/>
            <a:chOff x="4109650" y="4112675"/>
            <a:chExt cx="1403625" cy="1228825"/>
          </a:xfrm>
        </p:grpSpPr>
        <p:sp>
          <p:nvSpPr>
            <p:cNvPr id="5292" name="Google Shape;5292;p52"/>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52"/>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52"/>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52"/>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52"/>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52"/>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52"/>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52"/>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52"/>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52"/>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52"/>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52"/>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52"/>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52"/>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52"/>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52"/>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52"/>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9" name="Google Shape;5309;p52"/>
          <p:cNvGrpSpPr/>
          <p:nvPr/>
        </p:nvGrpSpPr>
        <p:grpSpPr>
          <a:xfrm rot="10800000" flipH="1">
            <a:off x="6950983" y="4788855"/>
            <a:ext cx="849712" cy="817557"/>
            <a:chOff x="7622592" y="3261875"/>
            <a:chExt cx="954625" cy="918500"/>
          </a:xfrm>
        </p:grpSpPr>
        <p:sp>
          <p:nvSpPr>
            <p:cNvPr id="5310" name="Google Shape;5310;p52"/>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52"/>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2" name="Google Shape;5312;p52"/>
          <p:cNvGrpSpPr/>
          <p:nvPr/>
        </p:nvGrpSpPr>
        <p:grpSpPr>
          <a:xfrm rot="-6217595">
            <a:off x="7893727" y="3873728"/>
            <a:ext cx="1745628" cy="1759770"/>
            <a:chOff x="1538675" y="4123500"/>
            <a:chExt cx="1078850" cy="1087525"/>
          </a:xfrm>
        </p:grpSpPr>
        <p:sp>
          <p:nvSpPr>
            <p:cNvPr id="5313" name="Google Shape;5313;p52"/>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52"/>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52"/>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6" name="Google Shape;5316;p52"/>
          <p:cNvSpPr/>
          <p:nvPr/>
        </p:nvSpPr>
        <p:spPr>
          <a:xfrm rot="5400000">
            <a:off x="6872945" y="49315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52"/>
          <p:cNvSpPr/>
          <p:nvPr/>
        </p:nvSpPr>
        <p:spPr>
          <a:xfrm rot="5400000">
            <a:off x="7253945" y="46267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8" name="Google Shape;5318;p52"/>
          <p:cNvGrpSpPr/>
          <p:nvPr/>
        </p:nvGrpSpPr>
        <p:grpSpPr>
          <a:xfrm rot="5400000">
            <a:off x="890325" y="4089025"/>
            <a:ext cx="817548" cy="1371218"/>
            <a:chOff x="6335800" y="3943700"/>
            <a:chExt cx="663325" cy="1112550"/>
          </a:xfrm>
        </p:grpSpPr>
        <p:sp>
          <p:nvSpPr>
            <p:cNvPr id="5319" name="Google Shape;5319;p52"/>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52"/>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52"/>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52"/>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52"/>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52"/>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5" name="Google Shape;5325;p52"/>
          <p:cNvGrpSpPr/>
          <p:nvPr/>
        </p:nvGrpSpPr>
        <p:grpSpPr>
          <a:xfrm rot="-5400000">
            <a:off x="5948262" y="4691042"/>
            <a:ext cx="840195" cy="775397"/>
            <a:chOff x="-148797" y="1986032"/>
            <a:chExt cx="840195" cy="775397"/>
          </a:xfrm>
        </p:grpSpPr>
        <p:grpSp>
          <p:nvGrpSpPr>
            <p:cNvPr id="5326" name="Google Shape;5326;p52"/>
            <p:cNvGrpSpPr/>
            <p:nvPr/>
          </p:nvGrpSpPr>
          <p:grpSpPr>
            <a:xfrm>
              <a:off x="-148797" y="1986032"/>
              <a:ext cx="840195" cy="775397"/>
              <a:chOff x="-148797" y="1986032"/>
              <a:chExt cx="840195" cy="775397"/>
            </a:xfrm>
          </p:grpSpPr>
          <p:sp>
            <p:nvSpPr>
              <p:cNvPr id="5327" name="Google Shape;5327;p52"/>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52"/>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52"/>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52"/>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52"/>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52"/>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52"/>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52"/>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5" name="Google Shape;5335;p52"/>
            <p:cNvGrpSpPr/>
            <p:nvPr/>
          </p:nvGrpSpPr>
          <p:grpSpPr>
            <a:xfrm>
              <a:off x="75610" y="2179473"/>
              <a:ext cx="391350" cy="388515"/>
              <a:chOff x="75610" y="2179473"/>
              <a:chExt cx="391350" cy="388515"/>
            </a:xfrm>
          </p:grpSpPr>
          <p:sp>
            <p:nvSpPr>
              <p:cNvPr id="5336" name="Google Shape;5336;p52"/>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52"/>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52"/>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52"/>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52"/>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52"/>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52"/>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52"/>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52"/>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45" name="Google Shape;5345;p52"/>
          <p:cNvSpPr/>
          <p:nvPr/>
        </p:nvSpPr>
        <p:spPr>
          <a:xfrm rot="5400000">
            <a:off x="155782" y="3020825"/>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46" name="Google Shape;5346;p52"/>
          <p:cNvGrpSpPr/>
          <p:nvPr/>
        </p:nvGrpSpPr>
        <p:grpSpPr>
          <a:xfrm flipH="1">
            <a:off x="-558247" y="3592941"/>
            <a:ext cx="891750" cy="898925"/>
            <a:chOff x="7917275" y="3034213"/>
            <a:chExt cx="891750" cy="898925"/>
          </a:xfrm>
        </p:grpSpPr>
        <p:sp>
          <p:nvSpPr>
            <p:cNvPr id="5347" name="Google Shape;5347;p52"/>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52"/>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52"/>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0" name="Google Shape;5350;p52"/>
          <p:cNvGrpSpPr/>
          <p:nvPr/>
        </p:nvGrpSpPr>
        <p:grpSpPr>
          <a:xfrm flipH="1">
            <a:off x="-392659" y="4077866"/>
            <a:ext cx="1640575" cy="1616975"/>
            <a:chOff x="5463900" y="3448950"/>
            <a:chExt cx="1640575" cy="1616975"/>
          </a:xfrm>
        </p:grpSpPr>
        <p:sp>
          <p:nvSpPr>
            <p:cNvPr id="5351" name="Google Shape;5351;p52"/>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52"/>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52"/>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52"/>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52"/>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52"/>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52"/>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52"/>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52"/>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52"/>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52"/>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52"/>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52"/>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52"/>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52"/>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52"/>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52"/>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52"/>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52"/>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52"/>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52"/>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52"/>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52"/>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52"/>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52"/>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6" name="Google Shape;5376;p52"/>
          <p:cNvSpPr/>
          <p:nvPr/>
        </p:nvSpPr>
        <p:spPr>
          <a:xfrm rot="-6300017">
            <a:off x="7694953" y="-166201"/>
            <a:ext cx="905054" cy="1411395"/>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7" name="Google Shape;5377;p52"/>
          <p:cNvGrpSpPr/>
          <p:nvPr/>
        </p:nvGrpSpPr>
        <p:grpSpPr>
          <a:xfrm rot="10800000">
            <a:off x="8494905" y="263406"/>
            <a:ext cx="840195" cy="775397"/>
            <a:chOff x="-148797" y="1986032"/>
            <a:chExt cx="840195" cy="775397"/>
          </a:xfrm>
        </p:grpSpPr>
        <p:grpSp>
          <p:nvGrpSpPr>
            <p:cNvPr id="5378" name="Google Shape;5378;p52"/>
            <p:cNvGrpSpPr/>
            <p:nvPr/>
          </p:nvGrpSpPr>
          <p:grpSpPr>
            <a:xfrm>
              <a:off x="-148797" y="1986032"/>
              <a:ext cx="840195" cy="775397"/>
              <a:chOff x="-148797" y="1986032"/>
              <a:chExt cx="840195" cy="775397"/>
            </a:xfrm>
          </p:grpSpPr>
          <p:sp>
            <p:nvSpPr>
              <p:cNvPr id="5379" name="Google Shape;5379;p52"/>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52"/>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52"/>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52"/>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52"/>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52"/>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52"/>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52"/>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7" name="Google Shape;5387;p52"/>
            <p:cNvGrpSpPr/>
            <p:nvPr/>
          </p:nvGrpSpPr>
          <p:grpSpPr>
            <a:xfrm>
              <a:off x="75610" y="2179473"/>
              <a:ext cx="391350" cy="388515"/>
              <a:chOff x="75610" y="2179473"/>
              <a:chExt cx="391350" cy="388515"/>
            </a:xfrm>
          </p:grpSpPr>
          <p:sp>
            <p:nvSpPr>
              <p:cNvPr id="5388" name="Google Shape;5388;p52"/>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52"/>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52"/>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52"/>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52"/>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52"/>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52"/>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52"/>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52"/>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7" name="Google Shape;5397;p52"/>
          <p:cNvGrpSpPr/>
          <p:nvPr/>
        </p:nvGrpSpPr>
        <p:grpSpPr>
          <a:xfrm rot="-6217595">
            <a:off x="-619573" y="95403"/>
            <a:ext cx="1745628" cy="1759770"/>
            <a:chOff x="1538675" y="4123500"/>
            <a:chExt cx="1078850" cy="1087525"/>
          </a:xfrm>
        </p:grpSpPr>
        <p:sp>
          <p:nvSpPr>
            <p:cNvPr id="5398" name="Google Shape;5398;p52"/>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52"/>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52"/>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1" name="Google Shape;5401;p52"/>
          <p:cNvGrpSpPr/>
          <p:nvPr/>
        </p:nvGrpSpPr>
        <p:grpSpPr>
          <a:xfrm rot="-5400000">
            <a:off x="879012" y="-311508"/>
            <a:ext cx="840195" cy="775397"/>
            <a:chOff x="-148797" y="1986032"/>
            <a:chExt cx="840195" cy="775397"/>
          </a:xfrm>
        </p:grpSpPr>
        <p:grpSp>
          <p:nvGrpSpPr>
            <p:cNvPr id="5402" name="Google Shape;5402;p52"/>
            <p:cNvGrpSpPr/>
            <p:nvPr/>
          </p:nvGrpSpPr>
          <p:grpSpPr>
            <a:xfrm>
              <a:off x="-148797" y="1986032"/>
              <a:ext cx="840195" cy="775397"/>
              <a:chOff x="-148797" y="1986032"/>
              <a:chExt cx="840195" cy="775397"/>
            </a:xfrm>
          </p:grpSpPr>
          <p:sp>
            <p:nvSpPr>
              <p:cNvPr id="5403" name="Google Shape;5403;p52"/>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52"/>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52"/>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52"/>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52"/>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52"/>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52"/>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52"/>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1" name="Google Shape;5411;p52"/>
            <p:cNvGrpSpPr/>
            <p:nvPr/>
          </p:nvGrpSpPr>
          <p:grpSpPr>
            <a:xfrm>
              <a:off x="75610" y="2179473"/>
              <a:ext cx="391350" cy="388515"/>
              <a:chOff x="75610" y="2179473"/>
              <a:chExt cx="391350" cy="388515"/>
            </a:xfrm>
          </p:grpSpPr>
          <p:sp>
            <p:nvSpPr>
              <p:cNvPr id="5412" name="Google Shape;5412;p52"/>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52"/>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52"/>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52"/>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52"/>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52"/>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52"/>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52"/>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52"/>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21" name="Google Shape;5421;p52"/>
          <p:cNvSpPr txBox="1">
            <a:spLocks noGrp="1"/>
          </p:cNvSpPr>
          <p:nvPr>
            <p:ph type="subTitle" idx="1"/>
          </p:nvPr>
        </p:nvSpPr>
        <p:spPr>
          <a:xfrm>
            <a:off x="1775850" y="1581231"/>
            <a:ext cx="5592300" cy="14085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1400"/>
              <a:buNone/>
              <a:defRPr sz="24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5422" name="Google Shape;5422;p52"/>
          <p:cNvSpPr txBox="1">
            <a:spLocks noGrp="1"/>
          </p:cNvSpPr>
          <p:nvPr>
            <p:ph type="title"/>
          </p:nvPr>
        </p:nvSpPr>
        <p:spPr>
          <a:xfrm>
            <a:off x="1775850" y="2989569"/>
            <a:ext cx="5592300" cy="572700"/>
          </a:xfrm>
          <a:prstGeom prst="rect">
            <a:avLst/>
          </a:prstGeom>
          <a:ln>
            <a:noFill/>
          </a:ln>
        </p:spPr>
        <p:txBody>
          <a:bodyPr spcFirstLastPara="1" wrap="square" lIns="91425" tIns="91425" rIns="91425" bIns="91425" anchor="t" anchorCtr="0">
            <a:noAutofit/>
          </a:bodyPr>
          <a:lstStyle>
            <a:lvl1pPr lvl="0" algn="r">
              <a:spcBef>
                <a:spcPts val="0"/>
              </a:spcBef>
              <a:spcAft>
                <a:spcPts val="0"/>
              </a:spcAft>
              <a:buSzPts val="3000"/>
              <a:buNone/>
              <a:defRPr sz="2400"/>
            </a:lvl1pPr>
            <a:lvl2pPr lvl="1" algn="r">
              <a:spcBef>
                <a:spcPts val="0"/>
              </a:spcBef>
              <a:spcAft>
                <a:spcPts val="0"/>
              </a:spcAft>
              <a:buSzPts val="3000"/>
              <a:buNone/>
              <a:defRPr/>
            </a:lvl2pPr>
            <a:lvl3pPr lvl="2" algn="r">
              <a:spcBef>
                <a:spcPts val="0"/>
              </a:spcBef>
              <a:spcAft>
                <a:spcPts val="0"/>
              </a:spcAft>
              <a:buSzPts val="3000"/>
              <a:buNone/>
              <a:defRPr/>
            </a:lvl3pPr>
            <a:lvl4pPr lvl="3" algn="r">
              <a:spcBef>
                <a:spcPts val="0"/>
              </a:spcBef>
              <a:spcAft>
                <a:spcPts val="0"/>
              </a:spcAft>
              <a:buSzPts val="3000"/>
              <a:buNone/>
              <a:defRPr/>
            </a:lvl4pPr>
            <a:lvl5pPr lvl="4" algn="r">
              <a:spcBef>
                <a:spcPts val="0"/>
              </a:spcBef>
              <a:spcAft>
                <a:spcPts val="0"/>
              </a:spcAft>
              <a:buSzPts val="3000"/>
              <a:buNone/>
              <a:defRPr/>
            </a:lvl5pPr>
            <a:lvl6pPr lvl="5" algn="r">
              <a:spcBef>
                <a:spcPts val="0"/>
              </a:spcBef>
              <a:spcAft>
                <a:spcPts val="0"/>
              </a:spcAft>
              <a:buSzPts val="3000"/>
              <a:buNone/>
              <a:defRPr/>
            </a:lvl6pPr>
            <a:lvl7pPr lvl="6" algn="r">
              <a:spcBef>
                <a:spcPts val="0"/>
              </a:spcBef>
              <a:spcAft>
                <a:spcPts val="0"/>
              </a:spcAft>
              <a:buSzPts val="3000"/>
              <a:buNone/>
              <a:defRPr/>
            </a:lvl7pPr>
            <a:lvl8pPr lvl="7" algn="r">
              <a:spcBef>
                <a:spcPts val="0"/>
              </a:spcBef>
              <a:spcAft>
                <a:spcPts val="0"/>
              </a:spcAft>
              <a:buSzPts val="3000"/>
              <a:buNone/>
              <a:defRPr/>
            </a:lvl8pPr>
            <a:lvl9pPr lvl="8" algn="r">
              <a:spcBef>
                <a:spcPts val="0"/>
              </a:spcBef>
              <a:spcAft>
                <a:spcPts val="0"/>
              </a:spcAft>
              <a:buSzPts val="3000"/>
              <a:buNone/>
              <a:defRPr/>
            </a:lvl9pPr>
          </a:lstStyle>
          <a:p>
            <a:endParaRPr/>
          </a:p>
        </p:txBody>
      </p:sp>
      <p:sp>
        <p:nvSpPr>
          <p:cNvPr id="5423" name="Google Shape;5423;p52"/>
          <p:cNvSpPr/>
          <p:nvPr/>
        </p:nvSpPr>
        <p:spPr>
          <a:xfrm rot="10800000">
            <a:off x="2290998" y="46268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52"/>
          <p:cNvSpPr/>
          <p:nvPr/>
        </p:nvSpPr>
        <p:spPr>
          <a:xfrm rot="10800000">
            <a:off x="2607211" y="48508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52"/>
          <p:cNvSpPr/>
          <p:nvPr/>
        </p:nvSpPr>
        <p:spPr>
          <a:xfrm rot="10800000">
            <a:off x="238748" y="29485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52"/>
          <p:cNvSpPr/>
          <p:nvPr/>
        </p:nvSpPr>
        <p:spPr>
          <a:xfrm rot="10800000">
            <a:off x="572836" y="238966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52"/>
          <p:cNvSpPr/>
          <p:nvPr/>
        </p:nvSpPr>
        <p:spPr>
          <a:xfrm rot="10800000">
            <a:off x="238748" y="19917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52"/>
          <p:cNvSpPr/>
          <p:nvPr/>
        </p:nvSpPr>
        <p:spPr>
          <a:xfrm rot="10800000">
            <a:off x="7210623" y="3366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52"/>
          <p:cNvSpPr/>
          <p:nvPr/>
        </p:nvSpPr>
        <p:spPr>
          <a:xfrm rot="10800000">
            <a:off x="6802011" y="19246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52"/>
          <p:cNvSpPr/>
          <p:nvPr/>
        </p:nvSpPr>
        <p:spPr>
          <a:xfrm rot="10800000">
            <a:off x="8946248" y="20865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0312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431"/>
        <p:cNvGrpSpPr/>
        <p:nvPr/>
      </p:nvGrpSpPr>
      <p:grpSpPr>
        <a:xfrm>
          <a:off x="0" y="0"/>
          <a:ext cx="0" cy="0"/>
          <a:chOff x="0" y="0"/>
          <a:chExt cx="0" cy="0"/>
        </a:xfrm>
      </p:grpSpPr>
      <p:sp>
        <p:nvSpPr>
          <p:cNvPr id="5432" name="Google Shape;5432;p53"/>
          <p:cNvSpPr/>
          <p:nvPr/>
        </p:nvSpPr>
        <p:spPr>
          <a:xfrm rot="10800000">
            <a:off x="8697604" y="1544233"/>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53"/>
          <p:cNvSpPr/>
          <p:nvPr/>
        </p:nvSpPr>
        <p:spPr>
          <a:xfrm>
            <a:off x="-51299" y="2909125"/>
            <a:ext cx="2659392" cy="2412319"/>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4" name="Google Shape;5434;p53"/>
          <p:cNvGrpSpPr/>
          <p:nvPr/>
        </p:nvGrpSpPr>
        <p:grpSpPr>
          <a:xfrm rot="5400000" flipH="1">
            <a:off x="1554956" y="4030855"/>
            <a:ext cx="828086" cy="1373837"/>
            <a:chOff x="594925" y="3775150"/>
            <a:chExt cx="671875" cy="1114675"/>
          </a:xfrm>
        </p:grpSpPr>
        <p:sp>
          <p:nvSpPr>
            <p:cNvPr id="5435" name="Google Shape;5435;p53"/>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53"/>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53"/>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53"/>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53"/>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53"/>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1" name="Google Shape;5441;p53"/>
          <p:cNvGrpSpPr/>
          <p:nvPr/>
        </p:nvGrpSpPr>
        <p:grpSpPr>
          <a:xfrm rot="-5400000" flipH="1">
            <a:off x="3065614" y="4361619"/>
            <a:ext cx="849712" cy="817557"/>
            <a:chOff x="7622592" y="3261875"/>
            <a:chExt cx="954625" cy="918500"/>
          </a:xfrm>
        </p:grpSpPr>
        <p:sp>
          <p:nvSpPr>
            <p:cNvPr id="5442" name="Google Shape;5442;p53"/>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53"/>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4" name="Google Shape;5444;p53"/>
          <p:cNvGrpSpPr/>
          <p:nvPr/>
        </p:nvGrpSpPr>
        <p:grpSpPr>
          <a:xfrm>
            <a:off x="-158865" y="1458252"/>
            <a:ext cx="878863" cy="1754800"/>
            <a:chOff x="2887325" y="3404475"/>
            <a:chExt cx="878775" cy="1745375"/>
          </a:xfrm>
        </p:grpSpPr>
        <p:sp>
          <p:nvSpPr>
            <p:cNvPr id="5445" name="Google Shape;5445;p53"/>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53"/>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53"/>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53"/>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53"/>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53"/>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53"/>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53"/>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53"/>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53"/>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53"/>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53"/>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53"/>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53"/>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9" name="Google Shape;5459;p53"/>
          <p:cNvGrpSpPr/>
          <p:nvPr/>
        </p:nvGrpSpPr>
        <p:grpSpPr>
          <a:xfrm rot="-2017846">
            <a:off x="60522" y="2724572"/>
            <a:ext cx="868989" cy="1675399"/>
            <a:chOff x="4426575" y="3349850"/>
            <a:chExt cx="675575" cy="1302500"/>
          </a:xfrm>
        </p:grpSpPr>
        <p:sp>
          <p:nvSpPr>
            <p:cNvPr id="5460" name="Google Shape;5460;p53"/>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53"/>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2" name="Google Shape;5462;p53"/>
            <p:cNvGrpSpPr/>
            <p:nvPr/>
          </p:nvGrpSpPr>
          <p:grpSpPr>
            <a:xfrm>
              <a:off x="4535700" y="3711450"/>
              <a:ext cx="336750" cy="940900"/>
              <a:chOff x="4535700" y="3711450"/>
              <a:chExt cx="336750" cy="940900"/>
            </a:xfrm>
          </p:grpSpPr>
          <p:sp>
            <p:nvSpPr>
              <p:cNvPr id="5463" name="Google Shape;5463;p53"/>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53"/>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53"/>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53"/>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67" name="Google Shape;5467;p53"/>
          <p:cNvGrpSpPr/>
          <p:nvPr/>
        </p:nvGrpSpPr>
        <p:grpSpPr>
          <a:xfrm rot="-4063717">
            <a:off x="3427" y="401468"/>
            <a:ext cx="983169" cy="751599"/>
            <a:chOff x="7209350" y="2610250"/>
            <a:chExt cx="799775" cy="611400"/>
          </a:xfrm>
        </p:grpSpPr>
        <p:sp>
          <p:nvSpPr>
            <p:cNvPr id="5468" name="Google Shape;5468;p53"/>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53"/>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53"/>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53"/>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53"/>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53"/>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53"/>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5" name="Google Shape;5475;p53"/>
          <p:cNvGrpSpPr/>
          <p:nvPr/>
        </p:nvGrpSpPr>
        <p:grpSpPr>
          <a:xfrm>
            <a:off x="-105447" y="3841064"/>
            <a:ext cx="1538859" cy="1516723"/>
            <a:chOff x="5463900" y="3448950"/>
            <a:chExt cx="1640575" cy="1616975"/>
          </a:xfrm>
        </p:grpSpPr>
        <p:sp>
          <p:nvSpPr>
            <p:cNvPr id="5476" name="Google Shape;5476;p53"/>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53"/>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53"/>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53"/>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53"/>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53"/>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53"/>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53"/>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53"/>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53"/>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53"/>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53"/>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53"/>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53"/>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53"/>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53"/>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53"/>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53"/>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53"/>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53"/>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53"/>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53"/>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53"/>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53"/>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53"/>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1" name="Google Shape;5501;p53"/>
          <p:cNvGrpSpPr/>
          <p:nvPr/>
        </p:nvGrpSpPr>
        <p:grpSpPr>
          <a:xfrm>
            <a:off x="4041622" y="4405072"/>
            <a:ext cx="385742" cy="388700"/>
            <a:chOff x="4063650" y="3462000"/>
            <a:chExt cx="312975" cy="315375"/>
          </a:xfrm>
        </p:grpSpPr>
        <p:sp>
          <p:nvSpPr>
            <p:cNvPr id="5502" name="Google Shape;5502;p5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5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4" name="Google Shape;5504;p53"/>
          <p:cNvSpPr/>
          <p:nvPr/>
        </p:nvSpPr>
        <p:spPr>
          <a:xfrm rot="10800000">
            <a:off x="447636" y="15396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53"/>
          <p:cNvSpPr/>
          <p:nvPr/>
        </p:nvSpPr>
        <p:spPr>
          <a:xfrm rot="10800000">
            <a:off x="1096361" y="24797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53"/>
          <p:cNvSpPr/>
          <p:nvPr/>
        </p:nvSpPr>
        <p:spPr>
          <a:xfrm rot="10800000">
            <a:off x="191461" y="3189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53"/>
          <p:cNvSpPr/>
          <p:nvPr/>
        </p:nvSpPr>
        <p:spPr>
          <a:xfrm rot="10800000">
            <a:off x="1484011" y="48897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53"/>
          <p:cNvSpPr/>
          <p:nvPr/>
        </p:nvSpPr>
        <p:spPr>
          <a:xfrm rot="10800000">
            <a:off x="2743611" y="48778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53"/>
          <p:cNvSpPr/>
          <p:nvPr/>
        </p:nvSpPr>
        <p:spPr>
          <a:xfrm rot="10800000">
            <a:off x="7031485" y="-54118"/>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0" name="Google Shape;5510;p53"/>
          <p:cNvGrpSpPr/>
          <p:nvPr/>
        </p:nvGrpSpPr>
        <p:grpSpPr>
          <a:xfrm rot="10800000">
            <a:off x="8424642" y="1194756"/>
            <a:ext cx="840195" cy="775397"/>
            <a:chOff x="-148797" y="1986032"/>
            <a:chExt cx="840195" cy="775397"/>
          </a:xfrm>
        </p:grpSpPr>
        <p:grpSp>
          <p:nvGrpSpPr>
            <p:cNvPr id="5511" name="Google Shape;5511;p53"/>
            <p:cNvGrpSpPr/>
            <p:nvPr/>
          </p:nvGrpSpPr>
          <p:grpSpPr>
            <a:xfrm>
              <a:off x="-148797" y="1986032"/>
              <a:ext cx="840195" cy="775397"/>
              <a:chOff x="-148797" y="1986032"/>
              <a:chExt cx="840195" cy="775397"/>
            </a:xfrm>
          </p:grpSpPr>
          <p:sp>
            <p:nvSpPr>
              <p:cNvPr id="5512" name="Google Shape;5512;p53"/>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53"/>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53"/>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53"/>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53"/>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53"/>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53"/>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53"/>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0" name="Google Shape;5520;p53"/>
            <p:cNvGrpSpPr/>
            <p:nvPr/>
          </p:nvGrpSpPr>
          <p:grpSpPr>
            <a:xfrm>
              <a:off x="75610" y="2179473"/>
              <a:ext cx="391350" cy="388515"/>
              <a:chOff x="75610" y="2179473"/>
              <a:chExt cx="391350" cy="388515"/>
            </a:xfrm>
          </p:grpSpPr>
          <p:sp>
            <p:nvSpPr>
              <p:cNvPr id="5521" name="Google Shape;5521;p53"/>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53"/>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53"/>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53"/>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53"/>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53"/>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53"/>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53"/>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53"/>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30" name="Google Shape;5530;p53"/>
          <p:cNvGrpSpPr/>
          <p:nvPr/>
        </p:nvGrpSpPr>
        <p:grpSpPr>
          <a:xfrm rot="10800000">
            <a:off x="8057539" y="59488"/>
            <a:ext cx="385742" cy="388700"/>
            <a:chOff x="4063650" y="3462000"/>
            <a:chExt cx="312975" cy="315375"/>
          </a:xfrm>
        </p:grpSpPr>
        <p:sp>
          <p:nvSpPr>
            <p:cNvPr id="5531" name="Google Shape;5531;p5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5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3" name="Google Shape;5533;p53"/>
          <p:cNvGrpSpPr/>
          <p:nvPr/>
        </p:nvGrpSpPr>
        <p:grpSpPr>
          <a:xfrm rot="5400000" flipH="1">
            <a:off x="8538777" y="166196"/>
            <a:ext cx="849712" cy="817557"/>
            <a:chOff x="7622592" y="3261875"/>
            <a:chExt cx="954625" cy="918500"/>
          </a:xfrm>
        </p:grpSpPr>
        <p:sp>
          <p:nvSpPr>
            <p:cNvPr id="5534" name="Google Shape;5534;p53"/>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53"/>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6" name="Google Shape;5536;p53"/>
          <p:cNvSpPr/>
          <p:nvPr/>
        </p:nvSpPr>
        <p:spPr>
          <a:xfrm>
            <a:off x="8697594" y="98312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53"/>
          <p:cNvSpPr/>
          <p:nvPr/>
        </p:nvSpPr>
        <p:spPr>
          <a:xfrm>
            <a:off x="8392794" y="60212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53"/>
          <p:cNvSpPr txBox="1">
            <a:spLocks noGrp="1"/>
          </p:cNvSpPr>
          <p:nvPr>
            <p:ph type="subTitle" idx="1"/>
          </p:nvPr>
        </p:nvSpPr>
        <p:spPr>
          <a:xfrm>
            <a:off x="994470" y="2783100"/>
            <a:ext cx="3432900" cy="790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5539" name="Google Shape;5539;p53"/>
          <p:cNvSpPr txBox="1">
            <a:spLocks noGrp="1"/>
          </p:cNvSpPr>
          <p:nvPr>
            <p:ph type="title"/>
          </p:nvPr>
        </p:nvSpPr>
        <p:spPr>
          <a:xfrm>
            <a:off x="994469" y="1569900"/>
            <a:ext cx="3432900" cy="1278900"/>
          </a:xfrm>
          <a:prstGeom prst="rect">
            <a:avLst/>
          </a:prstGeom>
          <a:ln>
            <a:noFill/>
          </a:ln>
        </p:spPr>
        <p:txBody>
          <a:bodyPr spcFirstLastPara="1" wrap="square" lIns="91425" tIns="91425" rIns="91425" bIns="91425" anchor="b" anchorCtr="0">
            <a:noAutofit/>
          </a:bodyPr>
          <a:lstStyle>
            <a:lvl1pPr lvl="0">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105441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40"/>
        <p:cNvGrpSpPr/>
        <p:nvPr/>
      </p:nvGrpSpPr>
      <p:grpSpPr>
        <a:xfrm>
          <a:off x="0" y="0"/>
          <a:ext cx="0" cy="0"/>
          <a:chOff x="0" y="0"/>
          <a:chExt cx="0" cy="0"/>
        </a:xfrm>
      </p:grpSpPr>
      <p:sp>
        <p:nvSpPr>
          <p:cNvPr id="5541" name="Google Shape;5541;p54"/>
          <p:cNvSpPr/>
          <p:nvPr/>
        </p:nvSpPr>
        <p:spPr>
          <a:xfrm rot="10800000">
            <a:off x="1927536" y="48778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54"/>
          <p:cNvSpPr/>
          <p:nvPr/>
        </p:nvSpPr>
        <p:spPr>
          <a:xfrm rot="10800000">
            <a:off x="2346523" y="48230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54"/>
          <p:cNvSpPr/>
          <p:nvPr/>
        </p:nvSpPr>
        <p:spPr>
          <a:xfrm>
            <a:off x="-85940" y="3208991"/>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54"/>
          <p:cNvSpPr/>
          <p:nvPr/>
        </p:nvSpPr>
        <p:spPr>
          <a:xfrm rot="-5400000">
            <a:off x="7126010" y="3108266"/>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45" name="Google Shape;5545;p54"/>
          <p:cNvGrpSpPr/>
          <p:nvPr/>
        </p:nvGrpSpPr>
        <p:grpSpPr>
          <a:xfrm rot="10800000">
            <a:off x="8354267" y="2888881"/>
            <a:ext cx="840195" cy="775397"/>
            <a:chOff x="-148797" y="1986032"/>
            <a:chExt cx="840195" cy="775397"/>
          </a:xfrm>
        </p:grpSpPr>
        <p:grpSp>
          <p:nvGrpSpPr>
            <p:cNvPr id="5546" name="Google Shape;5546;p54"/>
            <p:cNvGrpSpPr/>
            <p:nvPr/>
          </p:nvGrpSpPr>
          <p:grpSpPr>
            <a:xfrm>
              <a:off x="-148797" y="1986032"/>
              <a:ext cx="840195" cy="775397"/>
              <a:chOff x="-148797" y="1986032"/>
              <a:chExt cx="840195" cy="775397"/>
            </a:xfrm>
          </p:grpSpPr>
          <p:sp>
            <p:nvSpPr>
              <p:cNvPr id="5547" name="Google Shape;5547;p54"/>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54"/>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54"/>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54"/>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54"/>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54"/>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54"/>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54"/>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5" name="Google Shape;5555;p54"/>
            <p:cNvGrpSpPr/>
            <p:nvPr/>
          </p:nvGrpSpPr>
          <p:grpSpPr>
            <a:xfrm>
              <a:off x="75610" y="2179473"/>
              <a:ext cx="391350" cy="388515"/>
              <a:chOff x="75610" y="2179473"/>
              <a:chExt cx="391350" cy="388515"/>
            </a:xfrm>
          </p:grpSpPr>
          <p:sp>
            <p:nvSpPr>
              <p:cNvPr id="5556" name="Google Shape;5556;p54"/>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54"/>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54"/>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54"/>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54"/>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54"/>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54"/>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54"/>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54"/>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65" name="Google Shape;5565;p54"/>
          <p:cNvSpPr/>
          <p:nvPr/>
        </p:nvSpPr>
        <p:spPr>
          <a:xfrm>
            <a:off x="8359945" y="3664280"/>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6" name="Google Shape;5566;p54"/>
          <p:cNvGrpSpPr/>
          <p:nvPr/>
        </p:nvGrpSpPr>
        <p:grpSpPr>
          <a:xfrm>
            <a:off x="7508040" y="4326252"/>
            <a:ext cx="1072213" cy="1064449"/>
            <a:chOff x="5397225" y="4249225"/>
            <a:chExt cx="869950" cy="863650"/>
          </a:xfrm>
        </p:grpSpPr>
        <p:sp>
          <p:nvSpPr>
            <p:cNvPr id="5567" name="Google Shape;5567;p54"/>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54"/>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54"/>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54"/>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54"/>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54"/>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54"/>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54"/>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54"/>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54"/>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54"/>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54"/>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54"/>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0" name="Google Shape;5580;p54"/>
          <p:cNvGrpSpPr/>
          <p:nvPr/>
        </p:nvGrpSpPr>
        <p:grpSpPr>
          <a:xfrm>
            <a:off x="256209" y="2500172"/>
            <a:ext cx="385742" cy="388700"/>
            <a:chOff x="4063650" y="3462000"/>
            <a:chExt cx="312975" cy="315375"/>
          </a:xfrm>
        </p:grpSpPr>
        <p:sp>
          <p:nvSpPr>
            <p:cNvPr id="5581" name="Google Shape;5581;p5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5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3" name="Google Shape;5583;p54"/>
          <p:cNvSpPr/>
          <p:nvPr/>
        </p:nvSpPr>
        <p:spPr>
          <a:xfrm>
            <a:off x="-307410" y="2720792"/>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4" name="Google Shape;5584;p54"/>
          <p:cNvGrpSpPr/>
          <p:nvPr/>
        </p:nvGrpSpPr>
        <p:grpSpPr>
          <a:xfrm rot="-817595">
            <a:off x="-508211" y="3686753"/>
            <a:ext cx="1745628" cy="1759770"/>
            <a:chOff x="1538675" y="4123500"/>
            <a:chExt cx="1078850" cy="1087525"/>
          </a:xfrm>
        </p:grpSpPr>
        <p:sp>
          <p:nvSpPr>
            <p:cNvPr id="5585" name="Google Shape;5585;p54"/>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54"/>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54"/>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8" name="Google Shape;5588;p54"/>
          <p:cNvSpPr/>
          <p:nvPr/>
        </p:nvSpPr>
        <p:spPr>
          <a:xfrm rot="10800000">
            <a:off x="7071047" y="-41784"/>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54"/>
          <p:cNvSpPr/>
          <p:nvPr/>
        </p:nvSpPr>
        <p:spPr>
          <a:xfrm rot="5400000">
            <a:off x="-140903" y="58941"/>
            <a:ext cx="2169138" cy="196772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0" name="Google Shape;5590;p54"/>
          <p:cNvGrpSpPr/>
          <p:nvPr/>
        </p:nvGrpSpPr>
        <p:grpSpPr>
          <a:xfrm>
            <a:off x="-40216" y="1470650"/>
            <a:ext cx="840195" cy="775397"/>
            <a:chOff x="-148797" y="1986032"/>
            <a:chExt cx="840195" cy="775397"/>
          </a:xfrm>
        </p:grpSpPr>
        <p:grpSp>
          <p:nvGrpSpPr>
            <p:cNvPr id="5591" name="Google Shape;5591;p54"/>
            <p:cNvGrpSpPr/>
            <p:nvPr/>
          </p:nvGrpSpPr>
          <p:grpSpPr>
            <a:xfrm>
              <a:off x="-148797" y="1986032"/>
              <a:ext cx="840195" cy="775397"/>
              <a:chOff x="-148797" y="1986032"/>
              <a:chExt cx="840195" cy="775397"/>
            </a:xfrm>
          </p:grpSpPr>
          <p:sp>
            <p:nvSpPr>
              <p:cNvPr id="5592" name="Google Shape;5592;p54"/>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54"/>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54"/>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54"/>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54"/>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54"/>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54"/>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54"/>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0" name="Google Shape;5600;p54"/>
            <p:cNvGrpSpPr/>
            <p:nvPr/>
          </p:nvGrpSpPr>
          <p:grpSpPr>
            <a:xfrm>
              <a:off x="75610" y="2179473"/>
              <a:ext cx="391350" cy="388515"/>
              <a:chOff x="75610" y="2179473"/>
              <a:chExt cx="391350" cy="388515"/>
            </a:xfrm>
          </p:grpSpPr>
          <p:sp>
            <p:nvSpPr>
              <p:cNvPr id="5601" name="Google Shape;5601;p54"/>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54"/>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54"/>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54"/>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54"/>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54"/>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54"/>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54"/>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54"/>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10" name="Google Shape;5610;p54"/>
          <p:cNvSpPr/>
          <p:nvPr/>
        </p:nvSpPr>
        <p:spPr>
          <a:xfrm rot="10800000">
            <a:off x="-110755" y="59250"/>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1" name="Google Shape;5611;p54"/>
          <p:cNvGrpSpPr/>
          <p:nvPr/>
        </p:nvGrpSpPr>
        <p:grpSpPr>
          <a:xfrm rot="10800000">
            <a:off x="573992" y="-255773"/>
            <a:ext cx="1072213" cy="1064449"/>
            <a:chOff x="5397225" y="4249225"/>
            <a:chExt cx="869950" cy="863650"/>
          </a:xfrm>
        </p:grpSpPr>
        <p:sp>
          <p:nvSpPr>
            <p:cNvPr id="5612" name="Google Shape;5612;p54"/>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54"/>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54"/>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54"/>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54"/>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54"/>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54"/>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54"/>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54"/>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54"/>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54"/>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54"/>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54"/>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5" name="Google Shape;5625;p54"/>
          <p:cNvGrpSpPr/>
          <p:nvPr/>
        </p:nvGrpSpPr>
        <p:grpSpPr>
          <a:xfrm rot="10800000">
            <a:off x="8512295" y="2246056"/>
            <a:ext cx="385742" cy="388700"/>
            <a:chOff x="4063650" y="3462000"/>
            <a:chExt cx="312975" cy="315375"/>
          </a:xfrm>
        </p:grpSpPr>
        <p:sp>
          <p:nvSpPr>
            <p:cNvPr id="5626" name="Google Shape;5626;p5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5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8" name="Google Shape;5628;p54"/>
          <p:cNvSpPr/>
          <p:nvPr/>
        </p:nvSpPr>
        <p:spPr>
          <a:xfrm rot="10800000">
            <a:off x="8618010" y="1003600"/>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54"/>
          <p:cNvGrpSpPr/>
          <p:nvPr/>
        </p:nvGrpSpPr>
        <p:grpSpPr>
          <a:xfrm rot="9982405">
            <a:off x="7916829" y="-311595"/>
            <a:ext cx="1745628" cy="1759770"/>
            <a:chOff x="1538675" y="4123500"/>
            <a:chExt cx="1078850" cy="1087525"/>
          </a:xfrm>
        </p:grpSpPr>
        <p:sp>
          <p:nvSpPr>
            <p:cNvPr id="5630" name="Google Shape;5630;p54"/>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54"/>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54"/>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3" name="Google Shape;5633;p54"/>
          <p:cNvSpPr/>
          <p:nvPr/>
        </p:nvSpPr>
        <p:spPr>
          <a:xfrm rot="10800000">
            <a:off x="78948" y="23886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54"/>
          <p:cNvSpPr/>
          <p:nvPr/>
        </p:nvSpPr>
        <p:spPr>
          <a:xfrm rot="10800000">
            <a:off x="8956136" y="27596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54"/>
          <p:cNvSpPr/>
          <p:nvPr/>
        </p:nvSpPr>
        <p:spPr>
          <a:xfrm rot="10800000">
            <a:off x="2083211" y="2290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54"/>
          <p:cNvSpPr/>
          <p:nvPr/>
        </p:nvSpPr>
        <p:spPr>
          <a:xfrm rot="10800000">
            <a:off x="6932061" y="1343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54"/>
          <p:cNvSpPr/>
          <p:nvPr/>
        </p:nvSpPr>
        <p:spPr>
          <a:xfrm rot="10800000">
            <a:off x="7226723" y="3238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54"/>
          <p:cNvSpPr txBox="1">
            <a:spLocks noGrp="1"/>
          </p:cNvSpPr>
          <p:nvPr>
            <p:ph type="subTitle" idx="1"/>
          </p:nvPr>
        </p:nvSpPr>
        <p:spPr>
          <a:xfrm>
            <a:off x="4572000" y="2524213"/>
            <a:ext cx="3469500" cy="7785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5639" name="Google Shape;5639;p54"/>
          <p:cNvSpPr txBox="1">
            <a:spLocks noGrp="1"/>
          </p:cNvSpPr>
          <p:nvPr>
            <p:ph type="title"/>
          </p:nvPr>
        </p:nvSpPr>
        <p:spPr>
          <a:xfrm>
            <a:off x="4572000" y="1840788"/>
            <a:ext cx="3469500" cy="683400"/>
          </a:xfrm>
          <a:prstGeom prst="rect">
            <a:avLst/>
          </a:prstGeom>
          <a:ln>
            <a:noFill/>
          </a:ln>
        </p:spPr>
        <p:txBody>
          <a:bodyPr spcFirstLastPara="1" wrap="square" lIns="91425" tIns="91425" rIns="91425" bIns="91425" anchor="b" anchorCtr="0">
            <a:noAutofit/>
          </a:bodyPr>
          <a:lstStyle>
            <a:lvl1pPr lvl="0" algn="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17957398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40"/>
        <p:cNvGrpSpPr/>
        <p:nvPr/>
      </p:nvGrpSpPr>
      <p:grpSpPr>
        <a:xfrm>
          <a:off x="0" y="0"/>
          <a:ext cx="0" cy="0"/>
          <a:chOff x="0" y="0"/>
          <a:chExt cx="0" cy="0"/>
        </a:xfrm>
      </p:grpSpPr>
      <p:sp>
        <p:nvSpPr>
          <p:cNvPr id="5641" name="Google Shape;5641;p55"/>
          <p:cNvSpPr/>
          <p:nvPr/>
        </p:nvSpPr>
        <p:spPr>
          <a:xfrm rot="5400000">
            <a:off x="6940958" y="2866838"/>
            <a:ext cx="2513954" cy="21560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55"/>
          <p:cNvSpPr/>
          <p:nvPr/>
        </p:nvSpPr>
        <p:spPr>
          <a:xfrm rot="5400000">
            <a:off x="-286960" y="78952"/>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3" name="Google Shape;5643;p55"/>
          <p:cNvGrpSpPr/>
          <p:nvPr/>
        </p:nvGrpSpPr>
        <p:grpSpPr>
          <a:xfrm rot="10800000">
            <a:off x="-155329" y="559972"/>
            <a:ext cx="817548" cy="1371218"/>
            <a:chOff x="6335800" y="3943700"/>
            <a:chExt cx="663325" cy="1112550"/>
          </a:xfrm>
        </p:grpSpPr>
        <p:sp>
          <p:nvSpPr>
            <p:cNvPr id="5644" name="Google Shape;5644;p55"/>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55"/>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55"/>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55"/>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55"/>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55"/>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0" name="Google Shape;5650;p55"/>
          <p:cNvGrpSpPr/>
          <p:nvPr/>
        </p:nvGrpSpPr>
        <p:grpSpPr>
          <a:xfrm rot="10800000">
            <a:off x="-249281" y="-383071"/>
            <a:ext cx="1554601" cy="1543343"/>
            <a:chOff x="5397225" y="4249225"/>
            <a:chExt cx="869950" cy="863650"/>
          </a:xfrm>
        </p:grpSpPr>
        <p:sp>
          <p:nvSpPr>
            <p:cNvPr id="5651" name="Google Shape;5651;p55"/>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55"/>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55"/>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55"/>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55"/>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55"/>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55"/>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55"/>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55"/>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55"/>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55"/>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55"/>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55"/>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4" name="Google Shape;5664;p55"/>
          <p:cNvGrpSpPr/>
          <p:nvPr/>
        </p:nvGrpSpPr>
        <p:grpSpPr>
          <a:xfrm>
            <a:off x="-356460" y="1936992"/>
            <a:ext cx="840195" cy="775397"/>
            <a:chOff x="-148797" y="1986032"/>
            <a:chExt cx="840195" cy="775397"/>
          </a:xfrm>
        </p:grpSpPr>
        <p:grpSp>
          <p:nvGrpSpPr>
            <p:cNvPr id="5665" name="Google Shape;5665;p55"/>
            <p:cNvGrpSpPr/>
            <p:nvPr/>
          </p:nvGrpSpPr>
          <p:grpSpPr>
            <a:xfrm>
              <a:off x="-148797" y="1986032"/>
              <a:ext cx="840195" cy="775397"/>
              <a:chOff x="-148797" y="1986032"/>
              <a:chExt cx="840195" cy="775397"/>
            </a:xfrm>
          </p:grpSpPr>
          <p:sp>
            <p:nvSpPr>
              <p:cNvPr id="5666" name="Google Shape;5666;p5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5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5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5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5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5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5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5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4" name="Google Shape;5674;p55"/>
            <p:cNvGrpSpPr/>
            <p:nvPr/>
          </p:nvGrpSpPr>
          <p:grpSpPr>
            <a:xfrm>
              <a:off x="75610" y="2179473"/>
              <a:ext cx="391350" cy="388515"/>
              <a:chOff x="75610" y="2179473"/>
              <a:chExt cx="391350" cy="388515"/>
            </a:xfrm>
          </p:grpSpPr>
          <p:sp>
            <p:nvSpPr>
              <p:cNvPr id="5675" name="Google Shape;5675;p5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5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5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5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5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5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5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5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5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84" name="Google Shape;5684;p55"/>
          <p:cNvGrpSpPr/>
          <p:nvPr/>
        </p:nvGrpSpPr>
        <p:grpSpPr>
          <a:xfrm rot="5400000" flipH="1">
            <a:off x="1951450" y="3497"/>
            <a:ext cx="891750" cy="898925"/>
            <a:chOff x="7917275" y="3034213"/>
            <a:chExt cx="891750" cy="898925"/>
          </a:xfrm>
        </p:grpSpPr>
        <p:sp>
          <p:nvSpPr>
            <p:cNvPr id="5685" name="Google Shape;5685;p55"/>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55"/>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55"/>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8" name="Google Shape;5688;p55"/>
          <p:cNvSpPr/>
          <p:nvPr/>
        </p:nvSpPr>
        <p:spPr>
          <a:xfrm rot="10800000">
            <a:off x="3035697" y="210746"/>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9" name="Google Shape;5689;p55"/>
          <p:cNvGrpSpPr/>
          <p:nvPr/>
        </p:nvGrpSpPr>
        <p:grpSpPr>
          <a:xfrm rot="10800000">
            <a:off x="1373177" y="51648"/>
            <a:ext cx="385742" cy="388700"/>
            <a:chOff x="4063650" y="3462000"/>
            <a:chExt cx="312975" cy="315375"/>
          </a:xfrm>
        </p:grpSpPr>
        <p:sp>
          <p:nvSpPr>
            <p:cNvPr id="5690" name="Google Shape;5690;p5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5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2" name="Google Shape;5692;p55"/>
          <p:cNvSpPr/>
          <p:nvPr/>
        </p:nvSpPr>
        <p:spPr>
          <a:xfrm rot="10800000">
            <a:off x="206076" y="406812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55"/>
          <p:cNvSpPr/>
          <p:nvPr/>
        </p:nvSpPr>
        <p:spPr>
          <a:xfrm rot="10800000">
            <a:off x="483726" y="427962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55"/>
          <p:cNvSpPr/>
          <p:nvPr/>
        </p:nvSpPr>
        <p:spPr>
          <a:xfrm rot="10800000">
            <a:off x="1378847" y="63257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5" name="Google Shape;5695;p55"/>
          <p:cNvGrpSpPr/>
          <p:nvPr/>
        </p:nvGrpSpPr>
        <p:grpSpPr>
          <a:xfrm rot="5400000" flipH="1">
            <a:off x="103177" y="2823981"/>
            <a:ext cx="849712" cy="817557"/>
            <a:chOff x="7622592" y="3261875"/>
            <a:chExt cx="954625" cy="918500"/>
          </a:xfrm>
        </p:grpSpPr>
        <p:sp>
          <p:nvSpPr>
            <p:cNvPr id="5696" name="Google Shape;5696;p55"/>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55"/>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8" name="Google Shape;5698;p55"/>
          <p:cNvGrpSpPr/>
          <p:nvPr/>
        </p:nvGrpSpPr>
        <p:grpSpPr>
          <a:xfrm rot="-5400000" flipH="1">
            <a:off x="7461512" y="3957801"/>
            <a:ext cx="1359940" cy="1331408"/>
            <a:chOff x="4338350" y="3735975"/>
            <a:chExt cx="1103400" cy="1080250"/>
          </a:xfrm>
        </p:grpSpPr>
        <p:sp>
          <p:nvSpPr>
            <p:cNvPr id="5699" name="Google Shape;5699;p55"/>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55"/>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55"/>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2" name="Google Shape;5702;p55"/>
          <p:cNvGrpSpPr/>
          <p:nvPr/>
        </p:nvGrpSpPr>
        <p:grpSpPr>
          <a:xfrm rot="-5400000" flipH="1">
            <a:off x="7775828" y="3608144"/>
            <a:ext cx="1729968" cy="1514527"/>
            <a:chOff x="4109650" y="4112675"/>
            <a:chExt cx="1403625" cy="1228825"/>
          </a:xfrm>
        </p:grpSpPr>
        <p:sp>
          <p:nvSpPr>
            <p:cNvPr id="5703" name="Google Shape;5703;p55"/>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55"/>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55"/>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55"/>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55"/>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55"/>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55"/>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55"/>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55"/>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55"/>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55"/>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55"/>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55"/>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55"/>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55"/>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55"/>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55"/>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0" name="Google Shape;5720;p55"/>
          <p:cNvGrpSpPr/>
          <p:nvPr/>
        </p:nvGrpSpPr>
        <p:grpSpPr>
          <a:xfrm rot="-5400000" flipH="1">
            <a:off x="6906083" y="4660863"/>
            <a:ext cx="385742" cy="388700"/>
            <a:chOff x="4063650" y="3462000"/>
            <a:chExt cx="312975" cy="315375"/>
          </a:xfrm>
        </p:grpSpPr>
        <p:sp>
          <p:nvSpPr>
            <p:cNvPr id="5721" name="Google Shape;5721;p5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5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3" name="Google Shape;5723;p55"/>
          <p:cNvGrpSpPr/>
          <p:nvPr/>
        </p:nvGrpSpPr>
        <p:grpSpPr>
          <a:xfrm rot="-5400000" flipH="1">
            <a:off x="8951133" y="2952901"/>
            <a:ext cx="385742" cy="388700"/>
            <a:chOff x="4063650" y="3462000"/>
            <a:chExt cx="312975" cy="315375"/>
          </a:xfrm>
        </p:grpSpPr>
        <p:sp>
          <p:nvSpPr>
            <p:cNvPr id="5724" name="Google Shape;5724;p5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5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6" name="Google Shape;5726;p55"/>
          <p:cNvSpPr/>
          <p:nvPr/>
        </p:nvSpPr>
        <p:spPr>
          <a:xfrm rot="10800000" flipH="1">
            <a:off x="8593428" y="33401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55"/>
          <p:cNvSpPr/>
          <p:nvPr/>
        </p:nvSpPr>
        <p:spPr>
          <a:xfrm rot="10800000" flipH="1">
            <a:off x="8807163" y="2920204"/>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55"/>
          <p:cNvSpPr txBox="1">
            <a:spLocks noGrp="1"/>
          </p:cNvSpPr>
          <p:nvPr>
            <p:ph type="subTitle" idx="1"/>
          </p:nvPr>
        </p:nvSpPr>
        <p:spPr>
          <a:xfrm>
            <a:off x="1999772" y="2762913"/>
            <a:ext cx="2959800" cy="977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5729" name="Google Shape;5729;p55"/>
          <p:cNvSpPr txBox="1">
            <a:spLocks noGrp="1"/>
          </p:cNvSpPr>
          <p:nvPr>
            <p:ph type="title"/>
          </p:nvPr>
        </p:nvSpPr>
        <p:spPr>
          <a:xfrm>
            <a:off x="1999772" y="1402888"/>
            <a:ext cx="2959800" cy="1359900"/>
          </a:xfrm>
          <a:prstGeom prst="rect">
            <a:avLst/>
          </a:prstGeom>
          <a:ln>
            <a:noFill/>
          </a:ln>
        </p:spPr>
        <p:txBody>
          <a:bodyPr spcFirstLastPara="1" wrap="square" lIns="91425" tIns="91425" rIns="91425" bIns="91425" anchor="b" anchorCtr="0">
            <a:noAutofit/>
          </a:bodyPr>
          <a:lstStyle>
            <a:lvl1pPr lvl="0" algn="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4239651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30"/>
        <p:cNvGrpSpPr/>
        <p:nvPr/>
      </p:nvGrpSpPr>
      <p:grpSpPr>
        <a:xfrm>
          <a:off x="0" y="0"/>
          <a:ext cx="0" cy="0"/>
          <a:chOff x="0" y="0"/>
          <a:chExt cx="0" cy="0"/>
        </a:xfrm>
      </p:grpSpPr>
      <p:sp>
        <p:nvSpPr>
          <p:cNvPr id="5731" name="Google Shape;5731;p56"/>
          <p:cNvSpPr/>
          <p:nvPr/>
        </p:nvSpPr>
        <p:spPr>
          <a:xfrm rot="-5400000">
            <a:off x="6450376" y="2456787"/>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2" name="Google Shape;5732;p56"/>
          <p:cNvGrpSpPr/>
          <p:nvPr/>
        </p:nvGrpSpPr>
        <p:grpSpPr>
          <a:xfrm rot="-7417846">
            <a:off x="7012072" y="3828143"/>
            <a:ext cx="868989" cy="1675399"/>
            <a:chOff x="4426575" y="3349850"/>
            <a:chExt cx="675575" cy="1302500"/>
          </a:xfrm>
        </p:grpSpPr>
        <p:sp>
          <p:nvSpPr>
            <p:cNvPr id="5733" name="Google Shape;5733;p56"/>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56"/>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5" name="Google Shape;5735;p56"/>
            <p:cNvGrpSpPr/>
            <p:nvPr/>
          </p:nvGrpSpPr>
          <p:grpSpPr>
            <a:xfrm>
              <a:off x="4535700" y="3711450"/>
              <a:ext cx="336750" cy="940900"/>
              <a:chOff x="4535700" y="3711450"/>
              <a:chExt cx="336750" cy="940900"/>
            </a:xfrm>
          </p:grpSpPr>
          <p:sp>
            <p:nvSpPr>
              <p:cNvPr id="5736" name="Google Shape;5736;p56"/>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56"/>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56"/>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56"/>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40" name="Google Shape;5740;p56"/>
          <p:cNvGrpSpPr/>
          <p:nvPr/>
        </p:nvGrpSpPr>
        <p:grpSpPr>
          <a:xfrm rot="-5400000">
            <a:off x="7714291" y="3738515"/>
            <a:ext cx="1538859" cy="1516723"/>
            <a:chOff x="5463900" y="3448950"/>
            <a:chExt cx="1640575" cy="1616975"/>
          </a:xfrm>
        </p:grpSpPr>
        <p:sp>
          <p:nvSpPr>
            <p:cNvPr id="5741" name="Google Shape;5741;p56"/>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56"/>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56"/>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56"/>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56"/>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56"/>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56"/>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56"/>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56"/>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56"/>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56"/>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56"/>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56"/>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56"/>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56"/>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56"/>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56"/>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56"/>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56"/>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56"/>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56"/>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56"/>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56"/>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56"/>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56"/>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56"/>
          <p:cNvGrpSpPr/>
          <p:nvPr/>
        </p:nvGrpSpPr>
        <p:grpSpPr>
          <a:xfrm flipH="1">
            <a:off x="8315925" y="2759729"/>
            <a:ext cx="828086" cy="1373837"/>
            <a:chOff x="594925" y="3775150"/>
            <a:chExt cx="671875" cy="1114675"/>
          </a:xfrm>
        </p:grpSpPr>
        <p:sp>
          <p:nvSpPr>
            <p:cNvPr id="5767" name="Google Shape;5767;p56"/>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56"/>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56"/>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56"/>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56"/>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56"/>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3" name="Google Shape;5773;p56"/>
          <p:cNvGrpSpPr/>
          <p:nvPr/>
        </p:nvGrpSpPr>
        <p:grpSpPr>
          <a:xfrm rot="-5400000">
            <a:off x="8447663" y="702720"/>
            <a:ext cx="415850" cy="389362"/>
            <a:chOff x="4063650" y="3462000"/>
            <a:chExt cx="312975" cy="315375"/>
          </a:xfrm>
        </p:grpSpPr>
        <p:sp>
          <p:nvSpPr>
            <p:cNvPr id="5774" name="Google Shape;5774;p5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5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6" name="Google Shape;5776;p56"/>
          <p:cNvGrpSpPr/>
          <p:nvPr/>
        </p:nvGrpSpPr>
        <p:grpSpPr>
          <a:xfrm rot="10800000" flipH="1">
            <a:off x="8460899" y="1428761"/>
            <a:ext cx="849712" cy="817557"/>
            <a:chOff x="7622592" y="3261875"/>
            <a:chExt cx="954625" cy="918500"/>
          </a:xfrm>
        </p:grpSpPr>
        <p:sp>
          <p:nvSpPr>
            <p:cNvPr id="5777" name="Google Shape;5777;p56"/>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56"/>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9" name="Google Shape;5779;p56"/>
          <p:cNvSpPr/>
          <p:nvPr/>
        </p:nvSpPr>
        <p:spPr>
          <a:xfrm rot="5400000">
            <a:off x="8543924" y="2505656"/>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56"/>
          <p:cNvSpPr/>
          <p:nvPr/>
        </p:nvSpPr>
        <p:spPr>
          <a:xfrm rot="5400000">
            <a:off x="-242286" y="140044"/>
            <a:ext cx="3920044" cy="355587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1" name="Google Shape;5781;p56"/>
          <p:cNvGrpSpPr/>
          <p:nvPr/>
        </p:nvGrpSpPr>
        <p:grpSpPr>
          <a:xfrm rot="5400000">
            <a:off x="873006" y="192677"/>
            <a:ext cx="385742" cy="388700"/>
            <a:chOff x="4063650" y="3462000"/>
            <a:chExt cx="312975" cy="315375"/>
          </a:xfrm>
        </p:grpSpPr>
        <p:sp>
          <p:nvSpPr>
            <p:cNvPr id="5782" name="Google Shape;5782;p5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5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4" name="Google Shape;5784;p56"/>
          <p:cNvGrpSpPr/>
          <p:nvPr/>
        </p:nvGrpSpPr>
        <p:grpSpPr>
          <a:xfrm flipH="1">
            <a:off x="1455158" y="-304962"/>
            <a:ext cx="849712" cy="817557"/>
            <a:chOff x="7622592" y="3261875"/>
            <a:chExt cx="954625" cy="918500"/>
          </a:xfrm>
        </p:grpSpPr>
        <p:sp>
          <p:nvSpPr>
            <p:cNvPr id="5785" name="Google Shape;5785;p56"/>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56"/>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7" name="Google Shape;5787;p56"/>
          <p:cNvGrpSpPr/>
          <p:nvPr/>
        </p:nvGrpSpPr>
        <p:grpSpPr>
          <a:xfrm rot="4582405">
            <a:off x="-1005553" y="17515"/>
            <a:ext cx="1745628" cy="1759770"/>
            <a:chOff x="1538675" y="4123500"/>
            <a:chExt cx="1078850" cy="1087525"/>
          </a:xfrm>
        </p:grpSpPr>
        <p:sp>
          <p:nvSpPr>
            <p:cNvPr id="5788" name="Google Shape;5788;p56"/>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56"/>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56"/>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1" name="Google Shape;5791;p56"/>
          <p:cNvSpPr/>
          <p:nvPr/>
        </p:nvSpPr>
        <p:spPr>
          <a:xfrm rot="-5400000">
            <a:off x="2288159" y="27510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56"/>
          <p:cNvSpPr/>
          <p:nvPr/>
        </p:nvSpPr>
        <p:spPr>
          <a:xfrm rot="-5400000">
            <a:off x="291609" y="187060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3" name="Google Shape;5793;p56"/>
          <p:cNvGrpSpPr/>
          <p:nvPr/>
        </p:nvGrpSpPr>
        <p:grpSpPr>
          <a:xfrm rot="5400000">
            <a:off x="2467395" y="-164989"/>
            <a:ext cx="840195" cy="775397"/>
            <a:chOff x="-148797" y="1986032"/>
            <a:chExt cx="840195" cy="775397"/>
          </a:xfrm>
        </p:grpSpPr>
        <p:grpSp>
          <p:nvGrpSpPr>
            <p:cNvPr id="5794" name="Google Shape;5794;p56"/>
            <p:cNvGrpSpPr/>
            <p:nvPr/>
          </p:nvGrpSpPr>
          <p:grpSpPr>
            <a:xfrm>
              <a:off x="-148797" y="1986032"/>
              <a:ext cx="840195" cy="775397"/>
              <a:chOff x="-148797" y="1986032"/>
              <a:chExt cx="840195" cy="775397"/>
            </a:xfrm>
          </p:grpSpPr>
          <p:sp>
            <p:nvSpPr>
              <p:cNvPr id="5795" name="Google Shape;5795;p56"/>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56"/>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56"/>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56"/>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56"/>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56"/>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56"/>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56"/>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3" name="Google Shape;5803;p56"/>
            <p:cNvGrpSpPr/>
            <p:nvPr/>
          </p:nvGrpSpPr>
          <p:grpSpPr>
            <a:xfrm>
              <a:off x="75610" y="2179473"/>
              <a:ext cx="391350" cy="388515"/>
              <a:chOff x="75610" y="2179473"/>
              <a:chExt cx="391350" cy="388515"/>
            </a:xfrm>
          </p:grpSpPr>
          <p:sp>
            <p:nvSpPr>
              <p:cNvPr id="5804" name="Google Shape;5804;p56"/>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56"/>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56"/>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56"/>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56"/>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56"/>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56"/>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56"/>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56"/>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13" name="Google Shape;5813;p56"/>
          <p:cNvSpPr/>
          <p:nvPr/>
        </p:nvSpPr>
        <p:spPr>
          <a:xfrm rot="-5400000">
            <a:off x="8838384" y="36985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56"/>
          <p:cNvSpPr/>
          <p:nvPr/>
        </p:nvSpPr>
        <p:spPr>
          <a:xfrm rot="5400000">
            <a:off x="8543924" y="18724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56"/>
          <p:cNvSpPr/>
          <p:nvPr/>
        </p:nvSpPr>
        <p:spPr>
          <a:xfrm rot="5400000">
            <a:off x="90649" y="2434731"/>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56"/>
          <p:cNvSpPr/>
          <p:nvPr/>
        </p:nvSpPr>
        <p:spPr>
          <a:xfrm rot="-5400000">
            <a:off x="386359" y="280835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56"/>
          <p:cNvSpPr txBox="1">
            <a:spLocks noGrp="1"/>
          </p:cNvSpPr>
          <p:nvPr>
            <p:ph type="body" idx="1"/>
          </p:nvPr>
        </p:nvSpPr>
        <p:spPr>
          <a:xfrm>
            <a:off x="4572000" y="3017958"/>
            <a:ext cx="3858900" cy="8574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
        <p:nvSpPr>
          <p:cNvPr id="5818" name="Google Shape;5818;p56"/>
          <p:cNvSpPr txBox="1">
            <a:spLocks noGrp="1"/>
          </p:cNvSpPr>
          <p:nvPr>
            <p:ph type="title"/>
          </p:nvPr>
        </p:nvSpPr>
        <p:spPr>
          <a:xfrm>
            <a:off x="4572000" y="1268142"/>
            <a:ext cx="3858900" cy="1749900"/>
          </a:xfrm>
          <a:prstGeom prst="rect">
            <a:avLst/>
          </a:prstGeom>
          <a:ln>
            <a:noFill/>
          </a:ln>
        </p:spPr>
        <p:txBody>
          <a:bodyPr spcFirstLastPara="1" wrap="square" lIns="91425" tIns="91425" rIns="91425" bIns="91425" anchor="b" anchorCtr="0">
            <a:noAutofit/>
          </a:bodyPr>
          <a:lstStyle>
            <a:lvl1pPr lvl="0">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819" name="Google Shape;5819;p56"/>
          <p:cNvSpPr>
            <a:spLocks noGrp="1"/>
          </p:cNvSpPr>
          <p:nvPr>
            <p:ph type="pic" idx="2"/>
          </p:nvPr>
        </p:nvSpPr>
        <p:spPr>
          <a:xfrm>
            <a:off x="713225" y="1014150"/>
            <a:ext cx="3531900" cy="3115200"/>
          </a:xfrm>
          <a:prstGeom prst="rect">
            <a:avLst/>
          </a:prstGeom>
          <a:noFill/>
          <a:ln>
            <a:noFill/>
          </a:ln>
        </p:spPr>
      </p:sp>
    </p:spTree>
    <p:extLst>
      <p:ext uri="{BB962C8B-B14F-4D97-AF65-F5344CB8AC3E}">
        <p14:creationId xmlns:p14="http://schemas.microsoft.com/office/powerpoint/2010/main" val="1618646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820"/>
        <p:cNvGrpSpPr/>
        <p:nvPr/>
      </p:nvGrpSpPr>
      <p:grpSpPr>
        <a:xfrm>
          <a:off x="0" y="0"/>
          <a:ext cx="0" cy="0"/>
          <a:chOff x="0" y="0"/>
          <a:chExt cx="0" cy="0"/>
        </a:xfrm>
      </p:grpSpPr>
      <p:grpSp>
        <p:nvGrpSpPr>
          <p:cNvPr id="5821" name="Google Shape;5821;p57"/>
          <p:cNvGrpSpPr/>
          <p:nvPr/>
        </p:nvGrpSpPr>
        <p:grpSpPr>
          <a:xfrm rot="10800000" flipH="1">
            <a:off x="8404684" y="552842"/>
            <a:ext cx="817548" cy="1371218"/>
            <a:chOff x="6335800" y="3943700"/>
            <a:chExt cx="663325" cy="1112550"/>
          </a:xfrm>
        </p:grpSpPr>
        <p:sp>
          <p:nvSpPr>
            <p:cNvPr id="5822" name="Google Shape;5822;p57"/>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57"/>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57"/>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57"/>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57"/>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57"/>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8" name="Google Shape;5828;p57"/>
          <p:cNvGrpSpPr/>
          <p:nvPr/>
        </p:nvGrpSpPr>
        <p:grpSpPr>
          <a:xfrm rot="-5400000">
            <a:off x="8104890" y="-441508"/>
            <a:ext cx="1640575" cy="1616975"/>
            <a:chOff x="5463900" y="3448950"/>
            <a:chExt cx="1640575" cy="1616975"/>
          </a:xfrm>
        </p:grpSpPr>
        <p:sp>
          <p:nvSpPr>
            <p:cNvPr id="5829" name="Google Shape;5829;p57"/>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57"/>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57"/>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57"/>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57"/>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57"/>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57"/>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57"/>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57"/>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57"/>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57"/>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57"/>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57"/>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57"/>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57"/>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57"/>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57"/>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57"/>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57"/>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57"/>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57"/>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57"/>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57"/>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57"/>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57"/>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4" name="Google Shape;5854;p57"/>
          <p:cNvSpPr/>
          <p:nvPr/>
        </p:nvSpPr>
        <p:spPr>
          <a:xfrm>
            <a:off x="-350700" y="3384160"/>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5" name="Google Shape;5855;p57"/>
          <p:cNvGrpSpPr/>
          <p:nvPr/>
        </p:nvGrpSpPr>
        <p:grpSpPr>
          <a:xfrm rot="-5400000" flipH="1">
            <a:off x="-28168" y="4361078"/>
            <a:ext cx="891750" cy="898925"/>
            <a:chOff x="7917275" y="3034213"/>
            <a:chExt cx="891750" cy="898925"/>
          </a:xfrm>
        </p:grpSpPr>
        <p:sp>
          <p:nvSpPr>
            <p:cNvPr id="5856" name="Google Shape;5856;p57"/>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57"/>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57"/>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9" name="Google Shape;5859;p57"/>
          <p:cNvSpPr/>
          <p:nvPr/>
        </p:nvSpPr>
        <p:spPr>
          <a:xfrm rot="5400000" flipH="1">
            <a:off x="-134052" y="3278439"/>
            <a:ext cx="1992488" cy="180726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57"/>
          <p:cNvSpPr/>
          <p:nvPr/>
        </p:nvSpPr>
        <p:spPr>
          <a:xfrm flipH="1">
            <a:off x="8937123" y="206156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57"/>
          <p:cNvSpPr/>
          <p:nvPr/>
        </p:nvSpPr>
        <p:spPr>
          <a:xfrm flipH="1">
            <a:off x="8568498" y="2444718"/>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57"/>
          <p:cNvSpPr/>
          <p:nvPr/>
        </p:nvSpPr>
        <p:spPr>
          <a:xfrm flipH="1">
            <a:off x="8937123" y="303061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57"/>
          <p:cNvSpPr/>
          <p:nvPr/>
        </p:nvSpPr>
        <p:spPr>
          <a:xfrm flipH="1">
            <a:off x="137423" y="313278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57"/>
          <p:cNvSpPr/>
          <p:nvPr/>
        </p:nvSpPr>
        <p:spPr>
          <a:xfrm flipH="1">
            <a:off x="429548" y="294078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57"/>
          <p:cNvSpPr txBox="1">
            <a:spLocks noGrp="1"/>
          </p:cNvSpPr>
          <p:nvPr>
            <p:ph type="body" idx="1"/>
          </p:nvPr>
        </p:nvSpPr>
        <p:spPr>
          <a:xfrm>
            <a:off x="713225" y="1109525"/>
            <a:ext cx="7704000" cy="12465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Char char="●"/>
              <a:defRPr/>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
        <p:nvSpPr>
          <p:cNvPr id="5866" name="Google Shape;5866;p57"/>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1051441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867"/>
        <p:cNvGrpSpPr/>
        <p:nvPr/>
      </p:nvGrpSpPr>
      <p:grpSpPr>
        <a:xfrm>
          <a:off x="0" y="0"/>
          <a:ext cx="0" cy="0"/>
          <a:chOff x="0" y="0"/>
          <a:chExt cx="0" cy="0"/>
        </a:xfrm>
      </p:grpSpPr>
      <p:sp>
        <p:nvSpPr>
          <p:cNvPr id="5868" name="Google Shape;5868;p58"/>
          <p:cNvSpPr/>
          <p:nvPr/>
        </p:nvSpPr>
        <p:spPr>
          <a:xfrm rot="5400000">
            <a:off x="6940958" y="2866838"/>
            <a:ext cx="2513954" cy="21560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58"/>
          <p:cNvSpPr/>
          <p:nvPr/>
        </p:nvSpPr>
        <p:spPr>
          <a:xfrm rot="-5400000" flipH="1">
            <a:off x="-312549" y="2846350"/>
            <a:ext cx="2536071" cy="2174923"/>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0" name="Google Shape;5870;p58"/>
          <p:cNvGrpSpPr/>
          <p:nvPr/>
        </p:nvGrpSpPr>
        <p:grpSpPr>
          <a:xfrm rot="-5400000" flipH="1">
            <a:off x="8492300" y="1592051"/>
            <a:ext cx="828086" cy="1373837"/>
            <a:chOff x="594925" y="3775150"/>
            <a:chExt cx="671875" cy="1114675"/>
          </a:xfrm>
        </p:grpSpPr>
        <p:sp>
          <p:nvSpPr>
            <p:cNvPr id="5871" name="Google Shape;5871;p58"/>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58"/>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58"/>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58"/>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58"/>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58"/>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7" name="Google Shape;5877;p58"/>
          <p:cNvGrpSpPr/>
          <p:nvPr/>
        </p:nvGrpSpPr>
        <p:grpSpPr>
          <a:xfrm rot="-5400000" flipH="1">
            <a:off x="7461512" y="3957801"/>
            <a:ext cx="1359940" cy="1331408"/>
            <a:chOff x="4338350" y="3735975"/>
            <a:chExt cx="1103400" cy="1080250"/>
          </a:xfrm>
        </p:grpSpPr>
        <p:sp>
          <p:nvSpPr>
            <p:cNvPr id="5878" name="Google Shape;5878;p58"/>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58"/>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58"/>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1" name="Google Shape;5881;p58"/>
          <p:cNvSpPr/>
          <p:nvPr/>
        </p:nvSpPr>
        <p:spPr>
          <a:xfrm rot="-5400000" flipH="1">
            <a:off x="8686298" y="204639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58"/>
          <p:cNvSpPr/>
          <p:nvPr/>
        </p:nvSpPr>
        <p:spPr>
          <a:xfrm flipH="1">
            <a:off x="-449261" y="365063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3" name="Google Shape;5883;p58"/>
          <p:cNvGrpSpPr/>
          <p:nvPr/>
        </p:nvGrpSpPr>
        <p:grpSpPr>
          <a:xfrm flipH="1">
            <a:off x="235486" y="4312609"/>
            <a:ext cx="1072213" cy="1064449"/>
            <a:chOff x="5397225" y="4249225"/>
            <a:chExt cx="869950" cy="863650"/>
          </a:xfrm>
        </p:grpSpPr>
        <p:sp>
          <p:nvSpPr>
            <p:cNvPr id="5884" name="Google Shape;5884;p58"/>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58"/>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58"/>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58"/>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58"/>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58"/>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58"/>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58"/>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58"/>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58"/>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58"/>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58"/>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58"/>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7" name="Google Shape;5897;p58"/>
          <p:cNvGrpSpPr/>
          <p:nvPr/>
        </p:nvGrpSpPr>
        <p:grpSpPr>
          <a:xfrm rot="-5400000" flipH="1">
            <a:off x="7775828" y="3608144"/>
            <a:ext cx="1729968" cy="1514527"/>
            <a:chOff x="4109650" y="4112675"/>
            <a:chExt cx="1403625" cy="1228825"/>
          </a:xfrm>
        </p:grpSpPr>
        <p:sp>
          <p:nvSpPr>
            <p:cNvPr id="5898" name="Google Shape;5898;p58"/>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58"/>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58"/>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58"/>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58"/>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58"/>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58"/>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58"/>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58"/>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58"/>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58"/>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58"/>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58"/>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58"/>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58"/>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58"/>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58"/>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5" name="Google Shape;5915;p58"/>
          <p:cNvGrpSpPr/>
          <p:nvPr/>
        </p:nvGrpSpPr>
        <p:grpSpPr>
          <a:xfrm rot="-5400000" flipH="1">
            <a:off x="6906083" y="4660863"/>
            <a:ext cx="385742" cy="388700"/>
            <a:chOff x="4063650" y="3462000"/>
            <a:chExt cx="312975" cy="315375"/>
          </a:xfrm>
        </p:grpSpPr>
        <p:sp>
          <p:nvSpPr>
            <p:cNvPr id="5916" name="Google Shape;5916;p5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5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8" name="Google Shape;5918;p58"/>
          <p:cNvGrpSpPr/>
          <p:nvPr/>
        </p:nvGrpSpPr>
        <p:grpSpPr>
          <a:xfrm rot="-5400000" flipH="1">
            <a:off x="8951133" y="2952901"/>
            <a:ext cx="385742" cy="388700"/>
            <a:chOff x="4063650" y="3462000"/>
            <a:chExt cx="312975" cy="315375"/>
          </a:xfrm>
        </p:grpSpPr>
        <p:sp>
          <p:nvSpPr>
            <p:cNvPr id="5919" name="Google Shape;5919;p5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5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1" name="Google Shape;5921;p58"/>
          <p:cNvGrpSpPr/>
          <p:nvPr/>
        </p:nvGrpSpPr>
        <p:grpSpPr>
          <a:xfrm rot="5400000">
            <a:off x="-176386" y="1592051"/>
            <a:ext cx="828086" cy="1373837"/>
            <a:chOff x="594925" y="3775150"/>
            <a:chExt cx="671875" cy="1114675"/>
          </a:xfrm>
        </p:grpSpPr>
        <p:sp>
          <p:nvSpPr>
            <p:cNvPr id="5922" name="Google Shape;5922;p58"/>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58"/>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58"/>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58"/>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58"/>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58"/>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8" name="Google Shape;5928;p58"/>
          <p:cNvSpPr/>
          <p:nvPr/>
        </p:nvSpPr>
        <p:spPr>
          <a:xfrm rot="5400000">
            <a:off x="-125671" y="2046397"/>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9" name="Google Shape;5929;p58"/>
          <p:cNvGrpSpPr/>
          <p:nvPr/>
        </p:nvGrpSpPr>
        <p:grpSpPr>
          <a:xfrm rot="5400000">
            <a:off x="1585475" y="4817988"/>
            <a:ext cx="385742" cy="388700"/>
            <a:chOff x="4063650" y="3462000"/>
            <a:chExt cx="312975" cy="315375"/>
          </a:xfrm>
        </p:grpSpPr>
        <p:sp>
          <p:nvSpPr>
            <p:cNvPr id="5930" name="Google Shape;5930;p5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5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2" name="Google Shape;5932;p58"/>
          <p:cNvGrpSpPr/>
          <p:nvPr/>
        </p:nvGrpSpPr>
        <p:grpSpPr>
          <a:xfrm rot="5400000">
            <a:off x="44800" y="3050788"/>
            <a:ext cx="385742" cy="388700"/>
            <a:chOff x="4063650" y="3462000"/>
            <a:chExt cx="312975" cy="315375"/>
          </a:xfrm>
        </p:grpSpPr>
        <p:sp>
          <p:nvSpPr>
            <p:cNvPr id="5933" name="Google Shape;5933;p5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5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35" name="Google Shape;5935;p58"/>
          <p:cNvSpPr/>
          <p:nvPr/>
        </p:nvSpPr>
        <p:spPr>
          <a:xfrm rot="10800000" flipH="1">
            <a:off x="1583988" y="4591366"/>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58"/>
          <p:cNvSpPr/>
          <p:nvPr/>
        </p:nvSpPr>
        <p:spPr>
          <a:xfrm rot="10800000" flipH="1">
            <a:off x="455791" y="400936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58"/>
          <p:cNvSpPr/>
          <p:nvPr/>
        </p:nvSpPr>
        <p:spPr>
          <a:xfrm rot="10800000" flipH="1">
            <a:off x="202401" y="3650616"/>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58"/>
          <p:cNvSpPr/>
          <p:nvPr/>
        </p:nvSpPr>
        <p:spPr>
          <a:xfrm rot="10800000" flipH="1">
            <a:off x="455791" y="274491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58"/>
          <p:cNvSpPr/>
          <p:nvPr/>
        </p:nvSpPr>
        <p:spPr>
          <a:xfrm rot="10800000" flipH="1">
            <a:off x="6627366" y="49533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58"/>
          <p:cNvSpPr/>
          <p:nvPr/>
        </p:nvSpPr>
        <p:spPr>
          <a:xfrm rot="10800000" flipH="1">
            <a:off x="8593428" y="33401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58"/>
          <p:cNvSpPr/>
          <p:nvPr/>
        </p:nvSpPr>
        <p:spPr>
          <a:xfrm rot="10800000" flipH="1">
            <a:off x="8807163" y="2920204"/>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58"/>
          <p:cNvSpPr txBox="1">
            <a:spLocks noGrp="1"/>
          </p:cNvSpPr>
          <p:nvPr>
            <p:ph type="subTitle" idx="1"/>
          </p:nvPr>
        </p:nvSpPr>
        <p:spPr>
          <a:xfrm>
            <a:off x="1780025" y="3181349"/>
            <a:ext cx="24327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943" name="Google Shape;5943;p58"/>
          <p:cNvSpPr txBox="1">
            <a:spLocks noGrp="1"/>
          </p:cNvSpPr>
          <p:nvPr>
            <p:ph type="subTitle" idx="2"/>
          </p:nvPr>
        </p:nvSpPr>
        <p:spPr>
          <a:xfrm>
            <a:off x="1780025" y="3700351"/>
            <a:ext cx="2432700" cy="578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944" name="Google Shape;5944;p58"/>
          <p:cNvSpPr txBox="1">
            <a:spLocks noGrp="1"/>
          </p:cNvSpPr>
          <p:nvPr>
            <p:ph type="subTitle" idx="3"/>
          </p:nvPr>
        </p:nvSpPr>
        <p:spPr>
          <a:xfrm>
            <a:off x="4931275" y="3700351"/>
            <a:ext cx="2432700" cy="578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945" name="Google Shape;5945;p58"/>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946" name="Google Shape;5946;p58"/>
          <p:cNvSpPr txBox="1">
            <a:spLocks noGrp="1"/>
          </p:cNvSpPr>
          <p:nvPr>
            <p:ph type="subTitle" idx="4"/>
          </p:nvPr>
        </p:nvSpPr>
        <p:spPr>
          <a:xfrm>
            <a:off x="4931275" y="3181349"/>
            <a:ext cx="24327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947" name="Google Shape;5947;p58"/>
          <p:cNvSpPr/>
          <p:nvPr/>
        </p:nvSpPr>
        <p:spPr>
          <a:xfrm rot="10800000" flipH="1">
            <a:off x="1972691" y="40498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58"/>
          <p:cNvSpPr/>
          <p:nvPr/>
        </p:nvSpPr>
        <p:spPr>
          <a:xfrm rot="10800000" flipH="1">
            <a:off x="6403253" y="2976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5587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949"/>
        <p:cNvGrpSpPr/>
        <p:nvPr/>
      </p:nvGrpSpPr>
      <p:grpSpPr>
        <a:xfrm>
          <a:off x="0" y="0"/>
          <a:ext cx="0" cy="0"/>
          <a:chOff x="0" y="0"/>
          <a:chExt cx="0" cy="0"/>
        </a:xfrm>
      </p:grpSpPr>
      <p:sp>
        <p:nvSpPr>
          <p:cNvPr id="5950" name="Google Shape;5950;p59"/>
          <p:cNvSpPr/>
          <p:nvPr/>
        </p:nvSpPr>
        <p:spPr>
          <a:xfrm rot="-5400000">
            <a:off x="7470528" y="3465865"/>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59"/>
          <p:cNvSpPr/>
          <p:nvPr/>
        </p:nvSpPr>
        <p:spPr>
          <a:xfrm>
            <a:off x="8812053" y="343843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59"/>
          <p:cNvSpPr/>
          <p:nvPr/>
        </p:nvSpPr>
        <p:spPr>
          <a:xfrm>
            <a:off x="8248503" y="475548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59"/>
          <p:cNvSpPr/>
          <p:nvPr/>
        </p:nvSpPr>
        <p:spPr>
          <a:xfrm>
            <a:off x="7955534" y="4684551"/>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59"/>
          <p:cNvSpPr/>
          <p:nvPr/>
        </p:nvSpPr>
        <p:spPr>
          <a:xfrm rot="5400000">
            <a:off x="74503" y="-286155"/>
            <a:ext cx="1721133" cy="212270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55" name="Google Shape;5955;p59"/>
          <p:cNvGrpSpPr/>
          <p:nvPr/>
        </p:nvGrpSpPr>
        <p:grpSpPr>
          <a:xfrm>
            <a:off x="554176" y="4610082"/>
            <a:ext cx="385742" cy="388700"/>
            <a:chOff x="4063650" y="3462000"/>
            <a:chExt cx="312975" cy="315375"/>
          </a:xfrm>
        </p:grpSpPr>
        <p:sp>
          <p:nvSpPr>
            <p:cNvPr id="5956" name="Google Shape;5956;p5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5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8" name="Google Shape;5958;p59"/>
          <p:cNvGrpSpPr/>
          <p:nvPr/>
        </p:nvGrpSpPr>
        <p:grpSpPr>
          <a:xfrm rot="-5400000" flipH="1">
            <a:off x="-391032" y="4074517"/>
            <a:ext cx="849712" cy="817557"/>
            <a:chOff x="7622592" y="3261875"/>
            <a:chExt cx="954625" cy="918500"/>
          </a:xfrm>
        </p:grpSpPr>
        <p:sp>
          <p:nvSpPr>
            <p:cNvPr id="5959" name="Google Shape;5959;p59"/>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59"/>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1" name="Google Shape;5961;p59"/>
          <p:cNvGrpSpPr/>
          <p:nvPr/>
        </p:nvGrpSpPr>
        <p:grpSpPr>
          <a:xfrm rot="-4582405" flipH="1">
            <a:off x="8224966" y="-407522"/>
            <a:ext cx="1745628" cy="1759770"/>
            <a:chOff x="1538675" y="4123500"/>
            <a:chExt cx="1078850" cy="1087525"/>
          </a:xfrm>
        </p:grpSpPr>
        <p:sp>
          <p:nvSpPr>
            <p:cNvPr id="5962" name="Google Shape;5962;p59"/>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59"/>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59"/>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5" name="Google Shape;5965;p59"/>
          <p:cNvSpPr/>
          <p:nvPr/>
        </p:nvSpPr>
        <p:spPr>
          <a:xfrm rot="10800000">
            <a:off x="205115" y="3980402"/>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6" name="Google Shape;5966;p59"/>
          <p:cNvGrpSpPr/>
          <p:nvPr/>
        </p:nvGrpSpPr>
        <p:grpSpPr>
          <a:xfrm>
            <a:off x="-267381" y="3088118"/>
            <a:ext cx="840195" cy="775397"/>
            <a:chOff x="-148797" y="1986032"/>
            <a:chExt cx="840195" cy="775397"/>
          </a:xfrm>
        </p:grpSpPr>
        <p:grpSp>
          <p:nvGrpSpPr>
            <p:cNvPr id="5967" name="Google Shape;5967;p59"/>
            <p:cNvGrpSpPr/>
            <p:nvPr/>
          </p:nvGrpSpPr>
          <p:grpSpPr>
            <a:xfrm>
              <a:off x="-148797" y="1986032"/>
              <a:ext cx="840195" cy="775397"/>
              <a:chOff x="-148797" y="1986032"/>
              <a:chExt cx="840195" cy="775397"/>
            </a:xfrm>
          </p:grpSpPr>
          <p:sp>
            <p:nvSpPr>
              <p:cNvPr id="5968" name="Google Shape;5968;p59"/>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59"/>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59"/>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59"/>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59"/>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59"/>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59"/>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59"/>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6" name="Google Shape;5976;p59"/>
            <p:cNvGrpSpPr/>
            <p:nvPr/>
          </p:nvGrpSpPr>
          <p:grpSpPr>
            <a:xfrm>
              <a:off x="75610" y="2179473"/>
              <a:ext cx="391350" cy="388515"/>
              <a:chOff x="75610" y="2179473"/>
              <a:chExt cx="391350" cy="388515"/>
            </a:xfrm>
          </p:grpSpPr>
          <p:sp>
            <p:nvSpPr>
              <p:cNvPr id="5977" name="Google Shape;5977;p59"/>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59"/>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59"/>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59"/>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59"/>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59"/>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59"/>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59"/>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59"/>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86" name="Google Shape;5986;p59"/>
          <p:cNvSpPr/>
          <p:nvPr/>
        </p:nvSpPr>
        <p:spPr>
          <a:xfrm rot="-9899983" flipH="1">
            <a:off x="-200024" y="587591"/>
            <a:ext cx="905054" cy="1411395"/>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7" name="Google Shape;5987;p59"/>
          <p:cNvGrpSpPr/>
          <p:nvPr/>
        </p:nvGrpSpPr>
        <p:grpSpPr>
          <a:xfrm rot="-5400000" flipH="1">
            <a:off x="-279202" y="138068"/>
            <a:ext cx="840195" cy="775397"/>
            <a:chOff x="-148797" y="1986032"/>
            <a:chExt cx="840195" cy="775397"/>
          </a:xfrm>
        </p:grpSpPr>
        <p:grpSp>
          <p:nvGrpSpPr>
            <p:cNvPr id="5988" name="Google Shape;5988;p59"/>
            <p:cNvGrpSpPr/>
            <p:nvPr/>
          </p:nvGrpSpPr>
          <p:grpSpPr>
            <a:xfrm>
              <a:off x="-148797" y="1986032"/>
              <a:ext cx="840195" cy="775397"/>
              <a:chOff x="-148797" y="1986032"/>
              <a:chExt cx="840195" cy="775397"/>
            </a:xfrm>
          </p:grpSpPr>
          <p:sp>
            <p:nvSpPr>
              <p:cNvPr id="5989" name="Google Shape;5989;p59"/>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59"/>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59"/>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59"/>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59"/>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59"/>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59"/>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59"/>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7" name="Google Shape;5997;p59"/>
            <p:cNvGrpSpPr/>
            <p:nvPr/>
          </p:nvGrpSpPr>
          <p:grpSpPr>
            <a:xfrm>
              <a:off x="75610" y="2179473"/>
              <a:ext cx="391350" cy="388515"/>
              <a:chOff x="75610" y="2179473"/>
              <a:chExt cx="391350" cy="388515"/>
            </a:xfrm>
          </p:grpSpPr>
          <p:sp>
            <p:nvSpPr>
              <p:cNvPr id="5998" name="Google Shape;5998;p59"/>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59"/>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59"/>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59"/>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59"/>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59"/>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59"/>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59"/>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59"/>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07" name="Google Shape;6007;p59"/>
          <p:cNvGrpSpPr/>
          <p:nvPr/>
        </p:nvGrpSpPr>
        <p:grpSpPr>
          <a:xfrm rot="-5400000" flipH="1">
            <a:off x="8430793" y="4000004"/>
            <a:ext cx="849712" cy="817557"/>
            <a:chOff x="7622592" y="3261875"/>
            <a:chExt cx="954625" cy="918500"/>
          </a:xfrm>
        </p:grpSpPr>
        <p:sp>
          <p:nvSpPr>
            <p:cNvPr id="6008" name="Google Shape;6008;p59"/>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59"/>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0" name="Google Shape;6010;p59"/>
          <p:cNvSpPr txBox="1">
            <a:spLocks noGrp="1"/>
          </p:cNvSpPr>
          <p:nvPr>
            <p:ph type="body" idx="1"/>
          </p:nvPr>
        </p:nvSpPr>
        <p:spPr>
          <a:xfrm>
            <a:off x="862311" y="2176325"/>
            <a:ext cx="3443100" cy="1666800"/>
          </a:xfrm>
          <a:prstGeom prst="rect">
            <a:avLst/>
          </a:prstGeom>
        </p:spPr>
        <p:txBody>
          <a:bodyPr spcFirstLastPara="1" wrap="square" lIns="91425" tIns="91425" rIns="91425" bIns="91425" anchor="t" anchorCtr="0">
            <a:noAutofit/>
          </a:bodyPr>
          <a:lstStyle>
            <a:lvl1pPr marL="457200" lvl="0" indent="-330200" algn="ctr">
              <a:lnSpc>
                <a:spcPct val="100000"/>
              </a:lnSpc>
              <a:spcBef>
                <a:spcPts val="0"/>
              </a:spcBef>
              <a:spcAft>
                <a:spcPts val="0"/>
              </a:spcAft>
              <a:buClr>
                <a:schemeClr val="lt2"/>
              </a:buClr>
              <a:buSzPts val="1600"/>
              <a:buChar char="●"/>
              <a:defRPr/>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
        <p:nvSpPr>
          <p:cNvPr id="6011" name="Google Shape;6011;p59"/>
          <p:cNvSpPr txBox="1">
            <a:spLocks noGrp="1"/>
          </p:cNvSpPr>
          <p:nvPr>
            <p:ph type="title"/>
          </p:nvPr>
        </p:nvSpPr>
        <p:spPr>
          <a:xfrm>
            <a:off x="1845900" y="445025"/>
            <a:ext cx="5452200" cy="1291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012" name="Google Shape;6012;p59"/>
          <p:cNvSpPr txBox="1">
            <a:spLocks noGrp="1"/>
          </p:cNvSpPr>
          <p:nvPr>
            <p:ph type="body" idx="2"/>
          </p:nvPr>
        </p:nvSpPr>
        <p:spPr>
          <a:xfrm>
            <a:off x="4838589" y="2176325"/>
            <a:ext cx="3443100" cy="1666800"/>
          </a:xfrm>
          <a:prstGeom prst="rect">
            <a:avLst/>
          </a:prstGeom>
        </p:spPr>
        <p:txBody>
          <a:bodyPr spcFirstLastPara="1" wrap="square" lIns="91425" tIns="91425" rIns="91425" bIns="91425" anchor="t" anchorCtr="0">
            <a:noAutofit/>
          </a:bodyPr>
          <a:lstStyle>
            <a:lvl1pPr marL="457200" lvl="0" indent="-330200" algn="ctr">
              <a:lnSpc>
                <a:spcPct val="100000"/>
              </a:lnSpc>
              <a:spcBef>
                <a:spcPts val="0"/>
              </a:spcBef>
              <a:spcAft>
                <a:spcPts val="0"/>
              </a:spcAft>
              <a:buClr>
                <a:schemeClr val="lt2"/>
              </a:buClr>
              <a:buSzPts val="1600"/>
              <a:buChar char="●"/>
              <a:defRPr/>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5897169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13"/>
        <p:cNvGrpSpPr/>
        <p:nvPr/>
      </p:nvGrpSpPr>
      <p:grpSpPr>
        <a:xfrm>
          <a:off x="0" y="0"/>
          <a:ext cx="0" cy="0"/>
          <a:chOff x="0" y="0"/>
          <a:chExt cx="0" cy="0"/>
        </a:xfrm>
      </p:grpSpPr>
      <p:sp>
        <p:nvSpPr>
          <p:cNvPr id="6014" name="Google Shape;6014;p60"/>
          <p:cNvSpPr txBox="1">
            <a:spLocks noGrp="1"/>
          </p:cNvSpPr>
          <p:nvPr>
            <p:ph type="subTitle" idx="1"/>
          </p:nvPr>
        </p:nvSpPr>
        <p:spPr>
          <a:xfrm>
            <a:off x="1071043" y="1962150"/>
            <a:ext cx="23298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015" name="Google Shape;6015;p60"/>
          <p:cNvSpPr txBox="1">
            <a:spLocks noGrp="1"/>
          </p:cNvSpPr>
          <p:nvPr>
            <p:ph type="subTitle" idx="2"/>
          </p:nvPr>
        </p:nvSpPr>
        <p:spPr>
          <a:xfrm>
            <a:off x="1071043" y="2502075"/>
            <a:ext cx="2329800" cy="81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16" name="Google Shape;6016;p60"/>
          <p:cNvSpPr txBox="1">
            <a:spLocks noGrp="1"/>
          </p:cNvSpPr>
          <p:nvPr>
            <p:ph type="subTitle" idx="3"/>
          </p:nvPr>
        </p:nvSpPr>
        <p:spPr>
          <a:xfrm>
            <a:off x="3401012" y="2502075"/>
            <a:ext cx="2329800" cy="81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17" name="Google Shape;6017;p60"/>
          <p:cNvSpPr txBox="1">
            <a:spLocks noGrp="1"/>
          </p:cNvSpPr>
          <p:nvPr>
            <p:ph type="subTitle" idx="4"/>
          </p:nvPr>
        </p:nvSpPr>
        <p:spPr>
          <a:xfrm>
            <a:off x="5730981" y="2502075"/>
            <a:ext cx="2329800" cy="81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18" name="Google Shape;6018;p60"/>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019" name="Google Shape;6019;p60"/>
          <p:cNvSpPr txBox="1">
            <a:spLocks noGrp="1"/>
          </p:cNvSpPr>
          <p:nvPr>
            <p:ph type="subTitle" idx="5"/>
          </p:nvPr>
        </p:nvSpPr>
        <p:spPr>
          <a:xfrm>
            <a:off x="3407100" y="1962150"/>
            <a:ext cx="23298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020" name="Google Shape;6020;p60"/>
          <p:cNvSpPr txBox="1">
            <a:spLocks noGrp="1"/>
          </p:cNvSpPr>
          <p:nvPr>
            <p:ph type="subTitle" idx="6"/>
          </p:nvPr>
        </p:nvSpPr>
        <p:spPr>
          <a:xfrm>
            <a:off x="5743157" y="1962150"/>
            <a:ext cx="23298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021" name="Google Shape;6021;p60"/>
          <p:cNvSpPr/>
          <p:nvPr/>
        </p:nvSpPr>
        <p:spPr>
          <a:xfrm>
            <a:off x="-51291" y="2624150"/>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60"/>
          <p:cNvSpPr/>
          <p:nvPr/>
        </p:nvSpPr>
        <p:spPr>
          <a:xfrm flipH="1">
            <a:off x="6305659" y="2700350"/>
            <a:ext cx="2889633" cy="2621094"/>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3" name="Google Shape;6023;p60"/>
          <p:cNvGrpSpPr/>
          <p:nvPr/>
        </p:nvGrpSpPr>
        <p:grpSpPr>
          <a:xfrm flipH="1">
            <a:off x="8448638" y="1458252"/>
            <a:ext cx="878863" cy="1754800"/>
            <a:chOff x="2887325" y="3404475"/>
            <a:chExt cx="878775" cy="1745375"/>
          </a:xfrm>
        </p:grpSpPr>
        <p:sp>
          <p:nvSpPr>
            <p:cNvPr id="6024" name="Google Shape;6024;p60"/>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60"/>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60"/>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60"/>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60"/>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60"/>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60"/>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60"/>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60"/>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60"/>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60"/>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60"/>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60"/>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60"/>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8" name="Google Shape;6038;p60"/>
          <p:cNvGrpSpPr/>
          <p:nvPr/>
        </p:nvGrpSpPr>
        <p:grpSpPr>
          <a:xfrm rot="2017846" flipH="1">
            <a:off x="8239125" y="2724572"/>
            <a:ext cx="868989" cy="1675399"/>
            <a:chOff x="4426575" y="3349850"/>
            <a:chExt cx="675575" cy="1302500"/>
          </a:xfrm>
        </p:grpSpPr>
        <p:sp>
          <p:nvSpPr>
            <p:cNvPr id="6039" name="Google Shape;6039;p60"/>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60"/>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41" name="Google Shape;6041;p60"/>
            <p:cNvGrpSpPr/>
            <p:nvPr/>
          </p:nvGrpSpPr>
          <p:grpSpPr>
            <a:xfrm>
              <a:off x="4535700" y="3711450"/>
              <a:ext cx="336750" cy="940900"/>
              <a:chOff x="4535700" y="3711450"/>
              <a:chExt cx="336750" cy="940900"/>
            </a:xfrm>
          </p:grpSpPr>
          <p:sp>
            <p:nvSpPr>
              <p:cNvPr id="6042" name="Google Shape;6042;p60"/>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60"/>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60"/>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60"/>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6" name="Google Shape;6046;p60"/>
          <p:cNvSpPr/>
          <p:nvPr/>
        </p:nvSpPr>
        <p:spPr>
          <a:xfrm rot="-4996397" flipH="1">
            <a:off x="-550599" y="2318350"/>
            <a:ext cx="1802891" cy="895683"/>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47" name="Google Shape;6047;p60"/>
          <p:cNvGrpSpPr/>
          <p:nvPr/>
        </p:nvGrpSpPr>
        <p:grpSpPr>
          <a:xfrm rot="-5400000" flipH="1">
            <a:off x="-478694" y="632271"/>
            <a:ext cx="1096317" cy="1105138"/>
            <a:chOff x="7917275" y="3034213"/>
            <a:chExt cx="891750" cy="898925"/>
          </a:xfrm>
        </p:grpSpPr>
        <p:sp>
          <p:nvSpPr>
            <p:cNvPr id="6048" name="Google Shape;6048;p60"/>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60"/>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60"/>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1" name="Google Shape;6051;p60"/>
          <p:cNvGrpSpPr/>
          <p:nvPr/>
        </p:nvGrpSpPr>
        <p:grpSpPr>
          <a:xfrm rot="-5400000" flipH="1">
            <a:off x="-406783" y="3082852"/>
            <a:ext cx="1173616" cy="1129204"/>
            <a:chOff x="7708200" y="3261875"/>
            <a:chExt cx="954625" cy="918500"/>
          </a:xfrm>
        </p:grpSpPr>
        <p:sp>
          <p:nvSpPr>
            <p:cNvPr id="6052" name="Google Shape;6052;p60"/>
            <p:cNvSpPr/>
            <p:nvPr/>
          </p:nvSpPr>
          <p:spPr>
            <a:xfrm>
              <a:off x="7708200"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60"/>
            <p:cNvSpPr/>
            <p:nvPr/>
          </p:nvSpPr>
          <p:spPr>
            <a:xfrm>
              <a:off x="8004925"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4" name="Google Shape;6054;p60"/>
          <p:cNvGrpSpPr/>
          <p:nvPr/>
        </p:nvGrpSpPr>
        <p:grpSpPr>
          <a:xfrm rot="-5400000" flipH="1">
            <a:off x="-169266" y="3925834"/>
            <a:ext cx="1516741" cy="1347184"/>
            <a:chOff x="6901875" y="863900"/>
            <a:chExt cx="1680600" cy="1492725"/>
          </a:xfrm>
        </p:grpSpPr>
        <p:grpSp>
          <p:nvGrpSpPr>
            <p:cNvPr id="6055" name="Google Shape;6055;p60"/>
            <p:cNvGrpSpPr/>
            <p:nvPr/>
          </p:nvGrpSpPr>
          <p:grpSpPr>
            <a:xfrm>
              <a:off x="6901875" y="863900"/>
              <a:ext cx="1680600" cy="1492725"/>
              <a:chOff x="6901875" y="863900"/>
              <a:chExt cx="1680600" cy="1492725"/>
            </a:xfrm>
          </p:grpSpPr>
          <p:sp>
            <p:nvSpPr>
              <p:cNvPr id="6056" name="Google Shape;6056;p60"/>
              <p:cNvSpPr/>
              <p:nvPr/>
            </p:nvSpPr>
            <p:spPr>
              <a:xfrm>
                <a:off x="7186125" y="863900"/>
                <a:ext cx="614000" cy="648975"/>
              </a:xfrm>
              <a:custGeom>
                <a:avLst/>
                <a:gdLst/>
                <a:ahLst/>
                <a:cxnLst/>
                <a:rect l="l" t="t" r="r" b="b"/>
                <a:pathLst>
                  <a:path w="24560" h="25959" extrusionOk="0">
                    <a:moveTo>
                      <a:pt x="14775" y="1"/>
                    </a:moveTo>
                    <a:cubicBezTo>
                      <a:pt x="14065" y="1"/>
                      <a:pt x="13293" y="132"/>
                      <a:pt x="12451" y="413"/>
                    </a:cubicBezTo>
                    <a:cubicBezTo>
                      <a:pt x="0" y="4549"/>
                      <a:pt x="19228" y="25959"/>
                      <a:pt x="19228" y="25959"/>
                    </a:cubicBezTo>
                    <a:lnTo>
                      <a:pt x="20766" y="25439"/>
                    </a:lnTo>
                    <a:lnTo>
                      <a:pt x="22304" y="24920"/>
                    </a:lnTo>
                    <a:cubicBezTo>
                      <a:pt x="22304" y="24920"/>
                      <a:pt x="22304" y="24920"/>
                      <a:pt x="22304" y="24920"/>
                    </a:cubicBezTo>
                    <a:cubicBezTo>
                      <a:pt x="22306" y="24920"/>
                      <a:pt x="24559" y="1"/>
                      <a:pt x="14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60"/>
              <p:cNvSpPr/>
              <p:nvPr/>
            </p:nvSpPr>
            <p:spPr>
              <a:xfrm>
                <a:off x="7684175" y="1707725"/>
                <a:ext cx="613525" cy="648900"/>
              </a:xfrm>
              <a:custGeom>
                <a:avLst/>
                <a:gdLst/>
                <a:ahLst/>
                <a:cxnLst/>
                <a:rect l="l" t="t" r="r" b="b"/>
                <a:pathLst>
                  <a:path w="24541" h="25956" extrusionOk="0">
                    <a:moveTo>
                      <a:pt x="5313" y="1"/>
                    </a:moveTo>
                    <a:lnTo>
                      <a:pt x="3775" y="520"/>
                    </a:lnTo>
                    <a:lnTo>
                      <a:pt x="2257" y="1040"/>
                    </a:lnTo>
                    <a:cubicBezTo>
                      <a:pt x="2257" y="1040"/>
                      <a:pt x="2257" y="1040"/>
                      <a:pt x="2257" y="1040"/>
                    </a:cubicBezTo>
                    <a:lnTo>
                      <a:pt x="2257" y="1040"/>
                    </a:lnTo>
                    <a:cubicBezTo>
                      <a:pt x="2256" y="1040"/>
                      <a:pt x="1" y="25955"/>
                      <a:pt x="9779" y="25955"/>
                    </a:cubicBezTo>
                    <a:cubicBezTo>
                      <a:pt x="10484" y="25955"/>
                      <a:pt x="11253" y="25826"/>
                      <a:pt x="12089" y="25547"/>
                    </a:cubicBezTo>
                    <a:cubicBezTo>
                      <a:pt x="24540" y="21411"/>
                      <a:pt x="5313" y="1"/>
                      <a:pt x="5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60"/>
              <p:cNvSpPr/>
              <p:nvPr/>
            </p:nvSpPr>
            <p:spPr>
              <a:xfrm>
                <a:off x="7839850" y="1260675"/>
                <a:ext cx="711250" cy="356800"/>
              </a:xfrm>
              <a:custGeom>
                <a:avLst/>
                <a:gdLst/>
                <a:ahLst/>
                <a:cxnLst/>
                <a:rect l="l" t="t" r="r" b="b"/>
                <a:pathLst>
                  <a:path w="28450" h="14272" extrusionOk="0">
                    <a:moveTo>
                      <a:pt x="19987" y="1"/>
                    </a:moveTo>
                    <a:cubicBezTo>
                      <a:pt x="12228" y="1"/>
                      <a:pt x="1" y="10982"/>
                      <a:pt x="1" y="10982"/>
                    </a:cubicBezTo>
                    <a:lnTo>
                      <a:pt x="520" y="12499"/>
                    </a:lnTo>
                    <a:lnTo>
                      <a:pt x="1040" y="14037"/>
                    </a:lnTo>
                    <a:cubicBezTo>
                      <a:pt x="1034" y="14043"/>
                      <a:pt x="3519" y="14272"/>
                      <a:pt x="6921" y="14272"/>
                    </a:cubicBezTo>
                    <a:cubicBezTo>
                      <a:pt x="15060" y="14272"/>
                      <a:pt x="28449" y="12965"/>
                      <a:pt x="25547" y="4185"/>
                    </a:cubicBezTo>
                    <a:cubicBezTo>
                      <a:pt x="24537" y="1148"/>
                      <a:pt x="22495" y="1"/>
                      <a:pt x="19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60"/>
              <p:cNvSpPr/>
              <p:nvPr/>
            </p:nvSpPr>
            <p:spPr>
              <a:xfrm>
                <a:off x="6932875" y="1603125"/>
                <a:ext cx="711600" cy="357100"/>
              </a:xfrm>
              <a:custGeom>
                <a:avLst/>
                <a:gdLst/>
                <a:ahLst/>
                <a:cxnLst/>
                <a:rect l="l" t="t" r="r" b="b"/>
                <a:pathLst>
                  <a:path w="28464" h="14284" extrusionOk="0">
                    <a:moveTo>
                      <a:pt x="21540" y="1"/>
                    </a:moveTo>
                    <a:cubicBezTo>
                      <a:pt x="13396" y="1"/>
                      <a:pt x="0" y="1308"/>
                      <a:pt x="2918" y="10088"/>
                    </a:cubicBezTo>
                    <a:cubicBezTo>
                      <a:pt x="3929" y="13133"/>
                      <a:pt x="5974" y="14284"/>
                      <a:pt x="8487" y="14284"/>
                    </a:cubicBezTo>
                    <a:cubicBezTo>
                      <a:pt x="16246" y="14284"/>
                      <a:pt x="28464" y="3312"/>
                      <a:pt x="28464" y="3312"/>
                    </a:cubicBezTo>
                    <a:lnTo>
                      <a:pt x="27944" y="1774"/>
                    </a:lnTo>
                    <a:lnTo>
                      <a:pt x="27425" y="235"/>
                    </a:lnTo>
                    <a:cubicBezTo>
                      <a:pt x="27431" y="229"/>
                      <a:pt x="24944" y="1"/>
                      <a:pt x="21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60"/>
              <p:cNvSpPr/>
              <p:nvPr/>
            </p:nvSpPr>
            <p:spPr>
              <a:xfrm>
                <a:off x="7757225" y="896975"/>
                <a:ext cx="625700" cy="627850"/>
              </a:xfrm>
              <a:custGeom>
                <a:avLst/>
                <a:gdLst/>
                <a:ahLst/>
                <a:cxnLst/>
                <a:rect l="l" t="t" r="r" b="b"/>
                <a:pathLst>
                  <a:path w="25028" h="25114" extrusionOk="0">
                    <a:moveTo>
                      <a:pt x="10270" y="0"/>
                    </a:moveTo>
                    <a:cubicBezTo>
                      <a:pt x="1266" y="0"/>
                      <a:pt x="1" y="23659"/>
                      <a:pt x="1" y="23659"/>
                    </a:cubicBezTo>
                    <a:lnTo>
                      <a:pt x="1456" y="24386"/>
                    </a:lnTo>
                    <a:lnTo>
                      <a:pt x="2911" y="25114"/>
                    </a:lnTo>
                    <a:cubicBezTo>
                      <a:pt x="2911" y="25114"/>
                      <a:pt x="25027" y="6656"/>
                      <a:pt x="13283" y="794"/>
                    </a:cubicBezTo>
                    <a:cubicBezTo>
                      <a:pt x="12193" y="248"/>
                      <a:pt x="11191" y="0"/>
                      <a:pt x="10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60"/>
              <p:cNvSpPr/>
              <p:nvPr/>
            </p:nvSpPr>
            <p:spPr>
              <a:xfrm>
                <a:off x="7101425" y="1695775"/>
                <a:ext cx="625175" cy="627875"/>
              </a:xfrm>
              <a:custGeom>
                <a:avLst/>
                <a:gdLst/>
                <a:ahLst/>
                <a:cxnLst/>
                <a:rect l="l" t="t" r="r" b="b"/>
                <a:pathLst>
                  <a:path w="25007" h="25115" extrusionOk="0">
                    <a:moveTo>
                      <a:pt x="22096" y="1"/>
                    </a:moveTo>
                    <a:cubicBezTo>
                      <a:pt x="22096" y="21"/>
                      <a:pt x="0" y="18438"/>
                      <a:pt x="11744" y="24321"/>
                    </a:cubicBezTo>
                    <a:cubicBezTo>
                      <a:pt x="12835" y="24867"/>
                      <a:pt x="13837" y="25114"/>
                      <a:pt x="14757" y="25114"/>
                    </a:cubicBezTo>
                    <a:cubicBezTo>
                      <a:pt x="23757" y="25114"/>
                      <a:pt x="25006" y="1456"/>
                      <a:pt x="25006" y="1456"/>
                    </a:cubicBezTo>
                    <a:lnTo>
                      <a:pt x="23551" y="728"/>
                    </a:lnTo>
                    <a:lnTo>
                      <a:pt x="2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60"/>
              <p:cNvSpPr/>
              <p:nvPr/>
            </p:nvSpPr>
            <p:spPr>
              <a:xfrm>
                <a:off x="7827375" y="1626150"/>
                <a:ext cx="755100" cy="417350"/>
              </a:xfrm>
              <a:custGeom>
                <a:avLst/>
                <a:gdLst/>
                <a:ahLst/>
                <a:cxnLst/>
                <a:rect l="l" t="t" r="r" b="b"/>
                <a:pathLst>
                  <a:path w="30204" h="16694" extrusionOk="0">
                    <a:moveTo>
                      <a:pt x="1456" y="0"/>
                    </a:moveTo>
                    <a:lnTo>
                      <a:pt x="728" y="1455"/>
                    </a:lnTo>
                    <a:lnTo>
                      <a:pt x="1" y="2910"/>
                    </a:lnTo>
                    <a:cubicBezTo>
                      <a:pt x="1" y="2910"/>
                      <a:pt x="11526" y="16694"/>
                      <a:pt x="19254" y="16694"/>
                    </a:cubicBezTo>
                    <a:cubicBezTo>
                      <a:pt x="21306" y="16694"/>
                      <a:pt x="23091" y="15722"/>
                      <a:pt x="24321" y="13262"/>
                    </a:cubicBezTo>
                    <a:cubicBezTo>
                      <a:pt x="30203" y="1518"/>
                      <a:pt x="1456" y="0"/>
                      <a:pt x="1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60"/>
              <p:cNvSpPr/>
              <p:nvPr/>
            </p:nvSpPr>
            <p:spPr>
              <a:xfrm>
                <a:off x="6901875" y="1177175"/>
                <a:ext cx="754575" cy="417825"/>
              </a:xfrm>
              <a:custGeom>
                <a:avLst/>
                <a:gdLst/>
                <a:ahLst/>
                <a:cxnLst/>
                <a:rect l="l" t="t" r="r" b="b"/>
                <a:pathLst>
                  <a:path w="30183" h="16713" extrusionOk="0">
                    <a:moveTo>
                      <a:pt x="10932" y="0"/>
                    </a:moveTo>
                    <a:cubicBezTo>
                      <a:pt x="8881" y="0"/>
                      <a:pt x="7095" y="972"/>
                      <a:pt x="5862" y="3430"/>
                    </a:cubicBezTo>
                    <a:cubicBezTo>
                      <a:pt x="0" y="15174"/>
                      <a:pt x="28727" y="16712"/>
                      <a:pt x="28727" y="16712"/>
                    </a:cubicBezTo>
                    <a:lnTo>
                      <a:pt x="29454" y="15257"/>
                    </a:lnTo>
                    <a:lnTo>
                      <a:pt x="30182" y="13802"/>
                    </a:lnTo>
                    <a:cubicBezTo>
                      <a:pt x="30182" y="13802"/>
                      <a:pt x="18665" y="0"/>
                      <a:pt x="10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4" name="Google Shape;6064;p60"/>
            <p:cNvSpPr/>
            <p:nvPr/>
          </p:nvSpPr>
          <p:spPr>
            <a:xfrm>
              <a:off x="7526500" y="1418875"/>
              <a:ext cx="430300" cy="383200"/>
            </a:xfrm>
            <a:custGeom>
              <a:avLst/>
              <a:gdLst/>
              <a:ahLst/>
              <a:cxnLst/>
              <a:rect l="l" t="t" r="r" b="b"/>
              <a:pathLst>
                <a:path w="17212" h="15328" extrusionOk="0">
                  <a:moveTo>
                    <a:pt x="8621" y="0"/>
                  </a:moveTo>
                  <a:cubicBezTo>
                    <a:pt x="7818" y="0"/>
                    <a:pt x="7001" y="127"/>
                    <a:pt x="6195" y="393"/>
                  </a:cubicBezTo>
                  <a:cubicBezTo>
                    <a:pt x="2162" y="1702"/>
                    <a:pt x="0" y="6046"/>
                    <a:pt x="1331" y="10079"/>
                  </a:cubicBezTo>
                  <a:cubicBezTo>
                    <a:pt x="2413" y="13310"/>
                    <a:pt x="5391" y="15327"/>
                    <a:pt x="8607" y="15327"/>
                  </a:cubicBezTo>
                  <a:cubicBezTo>
                    <a:pt x="9404" y="15327"/>
                    <a:pt x="10216" y="15203"/>
                    <a:pt x="11017" y="14943"/>
                  </a:cubicBezTo>
                  <a:cubicBezTo>
                    <a:pt x="15050" y="13592"/>
                    <a:pt x="17212" y="9268"/>
                    <a:pt x="15881" y="5236"/>
                  </a:cubicBezTo>
                  <a:cubicBezTo>
                    <a:pt x="14817" y="2026"/>
                    <a:pt x="11836" y="0"/>
                    <a:pt x="8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60"/>
            <p:cNvSpPr/>
            <p:nvPr/>
          </p:nvSpPr>
          <p:spPr>
            <a:xfrm>
              <a:off x="7593025" y="1238600"/>
              <a:ext cx="137250" cy="318900"/>
            </a:xfrm>
            <a:custGeom>
              <a:avLst/>
              <a:gdLst/>
              <a:ahLst/>
              <a:cxnLst/>
              <a:rect l="l" t="t" r="r" b="b"/>
              <a:pathLst>
                <a:path w="5490" h="12756" extrusionOk="0">
                  <a:moveTo>
                    <a:pt x="1416" y="1"/>
                  </a:moveTo>
                  <a:cubicBezTo>
                    <a:pt x="1291" y="1"/>
                    <a:pt x="1164" y="19"/>
                    <a:pt x="1039" y="58"/>
                  </a:cubicBezTo>
                  <a:cubicBezTo>
                    <a:pt x="353" y="287"/>
                    <a:pt x="0" y="1014"/>
                    <a:pt x="208" y="1700"/>
                  </a:cubicBezTo>
                  <a:cubicBezTo>
                    <a:pt x="399" y="2255"/>
                    <a:pt x="890" y="2581"/>
                    <a:pt x="1420" y="2581"/>
                  </a:cubicBezTo>
                  <a:cubicBezTo>
                    <a:pt x="1466" y="2581"/>
                    <a:pt x="1513" y="2578"/>
                    <a:pt x="1559" y="2573"/>
                  </a:cubicBezTo>
                  <a:cubicBezTo>
                    <a:pt x="2682" y="5899"/>
                    <a:pt x="3762" y="9225"/>
                    <a:pt x="4885" y="12551"/>
                  </a:cubicBezTo>
                  <a:cubicBezTo>
                    <a:pt x="4925" y="12695"/>
                    <a:pt x="5030" y="12756"/>
                    <a:pt x="5138" y="12756"/>
                  </a:cubicBezTo>
                  <a:cubicBezTo>
                    <a:pt x="5310" y="12756"/>
                    <a:pt x="5489" y="12601"/>
                    <a:pt x="5425" y="12384"/>
                  </a:cubicBezTo>
                  <a:cubicBezTo>
                    <a:pt x="4303" y="9059"/>
                    <a:pt x="3222" y="5733"/>
                    <a:pt x="2100" y="2407"/>
                  </a:cubicBezTo>
                  <a:cubicBezTo>
                    <a:pt x="2619" y="2116"/>
                    <a:pt x="2889" y="1492"/>
                    <a:pt x="2682" y="890"/>
                  </a:cubicBezTo>
                  <a:cubicBezTo>
                    <a:pt x="2479" y="349"/>
                    <a:pt x="1960"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60"/>
            <p:cNvSpPr/>
            <p:nvPr/>
          </p:nvSpPr>
          <p:spPr>
            <a:xfrm>
              <a:off x="7753550" y="1663100"/>
              <a:ext cx="137775" cy="318950"/>
            </a:xfrm>
            <a:custGeom>
              <a:avLst/>
              <a:gdLst/>
              <a:ahLst/>
              <a:cxnLst/>
              <a:rect l="l" t="t" r="r" b="b"/>
              <a:pathLst>
                <a:path w="5511" h="12758" extrusionOk="0">
                  <a:moveTo>
                    <a:pt x="366" y="1"/>
                  </a:moveTo>
                  <a:cubicBezTo>
                    <a:pt x="188" y="1"/>
                    <a:pt x="1" y="155"/>
                    <a:pt x="64" y="372"/>
                  </a:cubicBezTo>
                  <a:cubicBezTo>
                    <a:pt x="1187" y="3698"/>
                    <a:pt x="2289" y="7024"/>
                    <a:pt x="3390" y="10350"/>
                  </a:cubicBezTo>
                  <a:cubicBezTo>
                    <a:pt x="2871" y="10641"/>
                    <a:pt x="2621" y="11264"/>
                    <a:pt x="2829" y="11867"/>
                  </a:cubicBezTo>
                  <a:cubicBezTo>
                    <a:pt x="3014" y="12421"/>
                    <a:pt x="3523" y="12758"/>
                    <a:pt x="4074" y="12758"/>
                  </a:cubicBezTo>
                  <a:cubicBezTo>
                    <a:pt x="4205" y="12758"/>
                    <a:pt x="4339" y="12739"/>
                    <a:pt x="4471" y="12699"/>
                  </a:cubicBezTo>
                  <a:cubicBezTo>
                    <a:pt x="5136" y="12470"/>
                    <a:pt x="5510" y="11742"/>
                    <a:pt x="5303" y="11056"/>
                  </a:cubicBezTo>
                  <a:cubicBezTo>
                    <a:pt x="5111" y="10502"/>
                    <a:pt x="4603" y="10176"/>
                    <a:pt x="4086" y="10176"/>
                  </a:cubicBezTo>
                  <a:cubicBezTo>
                    <a:pt x="4041" y="10176"/>
                    <a:pt x="3996" y="10178"/>
                    <a:pt x="3951" y="10183"/>
                  </a:cubicBezTo>
                  <a:cubicBezTo>
                    <a:pt x="2829" y="6858"/>
                    <a:pt x="1727" y="3532"/>
                    <a:pt x="626" y="206"/>
                  </a:cubicBezTo>
                  <a:cubicBezTo>
                    <a:pt x="586" y="62"/>
                    <a:pt x="477"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60"/>
            <p:cNvSpPr/>
            <p:nvPr/>
          </p:nvSpPr>
          <p:spPr>
            <a:xfrm>
              <a:off x="7791800" y="1465175"/>
              <a:ext cx="326100" cy="132725"/>
            </a:xfrm>
            <a:custGeom>
              <a:avLst/>
              <a:gdLst/>
              <a:ahLst/>
              <a:cxnLst/>
              <a:rect l="l" t="t" r="r" b="b"/>
              <a:pathLst>
                <a:path w="13044" h="5309" extrusionOk="0">
                  <a:moveTo>
                    <a:pt x="11580" y="0"/>
                  </a:moveTo>
                  <a:cubicBezTo>
                    <a:pt x="11452" y="0"/>
                    <a:pt x="11322" y="19"/>
                    <a:pt x="11193" y="58"/>
                  </a:cubicBezTo>
                  <a:cubicBezTo>
                    <a:pt x="10591" y="266"/>
                    <a:pt x="10258" y="848"/>
                    <a:pt x="10320" y="1409"/>
                  </a:cubicBezTo>
                  <a:cubicBezTo>
                    <a:pt x="6994" y="2531"/>
                    <a:pt x="3669" y="3633"/>
                    <a:pt x="343" y="4735"/>
                  </a:cubicBezTo>
                  <a:cubicBezTo>
                    <a:pt x="0" y="4830"/>
                    <a:pt x="128" y="5309"/>
                    <a:pt x="424" y="5309"/>
                  </a:cubicBezTo>
                  <a:cubicBezTo>
                    <a:pt x="451" y="5309"/>
                    <a:pt x="479" y="5305"/>
                    <a:pt x="509" y="5296"/>
                  </a:cubicBezTo>
                  <a:cubicBezTo>
                    <a:pt x="3835" y="4174"/>
                    <a:pt x="7161" y="3072"/>
                    <a:pt x="10487" y="1970"/>
                  </a:cubicBezTo>
                  <a:cubicBezTo>
                    <a:pt x="10710" y="2369"/>
                    <a:pt x="11128" y="2596"/>
                    <a:pt x="11583" y="2596"/>
                  </a:cubicBezTo>
                  <a:cubicBezTo>
                    <a:pt x="11722" y="2596"/>
                    <a:pt x="11863" y="2575"/>
                    <a:pt x="12004" y="2531"/>
                  </a:cubicBezTo>
                  <a:cubicBezTo>
                    <a:pt x="12669" y="2303"/>
                    <a:pt x="13043" y="1575"/>
                    <a:pt x="12835" y="889"/>
                  </a:cubicBezTo>
                  <a:cubicBezTo>
                    <a:pt x="12650" y="349"/>
                    <a:pt x="12134" y="0"/>
                    <a:pt x="11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60"/>
            <p:cNvSpPr/>
            <p:nvPr/>
          </p:nvSpPr>
          <p:spPr>
            <a:xfrm>
              <a:off x="7366975" y="1623225"/>
              <a:ext cx="325600" cy="132225"/>
            </a:xfrm>
            <a:custGeom>
              <a:avLst/>
              <a:gdLst/>
              <a:ahLst/>
              <a:cxnLst/>
              <a:rect l="l" t="t" r="r" b="b"/>
              <a:pathLst>
                <a:path w="13024" h="5289" extrusionOk="0">
                  <a:moveTo>
                    <a:pt x="12606" y="0"/>
                  </a:moveTo>
                  <a:cubicBezTo>
                    <a:pt x="12577" y="0"/>
                    <a:pt x="12546" y="4"/>
                    <a:pt x="12513" y="13"/>
                  </a:cubicBezTo>
                  <a:cubicBezTo>
                    <a:pt x="9188" y="1115"/>
                    <a:pt x="5862" y="2217"/>
                    <a:pt x="2536" y="3339"/>
                  </a:cubicBezTo>
                  <a:cubicBezTo>
                    <a:pt x="2296" y="2939"/>
                    <a:pt x="1871" y="2687"/>
                    <a:pt x="1432" y="2687"/>
                  </a:cubicBezTo>
                  <a:cubicBezTo>
                    <a:pt x="1301" y="2687"/>
                    <a:pt x="1168" y="2709"/>
                    <a:pt x="1039" y="2757"/>
                  </a:cubicBezTo>
                  <a:cubicBezTo>
                    <a:pt x="353" y="2986"/>
                    <a:pt x="0" y="3713"/>
                    <a:pt x="208" y="4399"/>
                  </a:cubicBezTo>
                  <a:cubicBezTo>
                    <a:pt x="394" y="4940"/>
                    <a:pt x="909" y="5288"/>
                    <a:pt x="1464" y="5288"/>
                  </a:cubicBezTo>
                  <a:cubicBezTo>
                    <a:pt x="1592" y="5288"/>
                    <a:pt x="1721" y="5270"/>
                    <a:pt x="1850" y="5231"/>
                  </a:cubicBezTo>
                  <a:cubicBezTo>
                    <a:pt x="2432" y="5023"/>
                    <a:pt x="2785" y="4441"/>
                    <a:pt x="2723" y="3880"/>
                  </a:cubicBezTo>
                  <a:cubicBezTo>
                    <a:pt x="6049" y="2757"/>
                    <a:pt x="9375" y="1676"/>
                    <a:pt x="12700" y="554"/>
                  </a:cubicBezTo>
                  <a:cubicBezTo>
                    <a:pt x="13023" y="459"/>
                    <a:pt x="12913" y="0"/>
                    <a:pt x="1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60"/>
            <p:cNvSpPr/>
            <p:nvPr/>
          </p:nvSpPr>
          <p:spPr>
            <a:xfrm>
              <a:off x="7761725" y="1258100"/>
              <a:ext cx="177400" cy="302350"/>
            </a:xfrm>
            <a:custGeom>
              <a:avLst/>
              <a:gdLst/>
              <a:ahLst/>
              <a:cxnLst/>
              <a:rect l="l" t="t" r="r" b="b"/>
              <a:pathLst>
                <a:path w="7096" h="12094" extrusionOk="0">
                  <a:moveTo>
                    <a:pt x="5644" y="0"/>
                  </a:moveTo>
                  <a:cubicBezTo>
                    <a:pt x="5158" y="0"/>
                    <a:pt x="4700" y="266"/>
                    <a:pt x="4477" y="712"/>
                  </a:cubicBezTo>
                  <a:cubicBezTo>
                    <a:pt x="4186" y="1253"/>
                    <a:pt x="4331" y="1918"/>
                    <a:pt x="4809" y="2292"/>
                  </a:cubicBezTo>
                  <a:cubicBezTo>
                    <a:pt x="3250" y="5410"/>
                    <a:pt x="1671" y="8549"/>
                    <a:pt x="112" y="11667"/>
                  </a:cubicBezTo>
                  <a:cubicBezTo>
                    <a:pt x="0" y="11903"/>
                    <a:pt x="187" y="12093"/>
                    <a:pt x="379" y="12093"/>
                  </a:cubicBezTo>
                  <a:cubicBezTo>
                    <a:pt x="473" y="12093"/>
                    <a:pt x="569" y="12047"/>
                    <a:pt x="631" y="11937"/>
                  </a:cubicBezTo>
                  <a:cubicBezTo>
                    <a:pt x="2190" y="8819"/>
                    <a:pt x="3770" y="5680"/>
                    <a:pt x="5329" y="2562"/>
                  </a:cubicBezTo>
                  <a:cubicBezTo>
                    <a:pt x="5430" y="2590"/>
                    <a:pt x="5534" y="2603"/>
                    <a:pt x="5638" y="2603"/>
                  </a:cubicBezTo>
                  <a:cubicBezTo>
                    <a:pt x="6091" y="2603"/>
                    <a:pt x="6547" y="2350"/>
                    <a:pt x="6784" y="1876"/>
                  </a:cubicBezTo>
                  <a:cubicBezTo>
                    <a:pt x="7096" y="1232"/>
                    <a:pt x="6846" y="442"/>
                    <a:pt x="6223" y="130"/>
                  </a:cubicBezTo>
                  <a:cubicBezTo>
                    <a:pt x="6034" y="42"/>
                    <a:pt x="5837" y="0"/>
                    <a:pt x="5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60"/>
            <p:cNvSpPr/>
            <p:nvPr/>
          </p:nvSpPr>
          <p:spPr>
            <a:xfrm>
              <a:off x="7544675" y="1659650"/>
              <a:ext cx="177600" cy="302125"/>
            </a:xfrm>
            <a:custGeom>
              <a:avLst/>
              <a:gdLst/>
              <a:ahLst/>
              <a:cxnLst/>
              <a:rect l="l" t="t" r="r" b="b"/>
              <a:pathLst>
                <a:path w="7104" h="12085" extrusionOk="0">
                  <a:moveTo>
                    <a:pt x="6725" y="1"/>
                  </a:moveTo>
                  <a:cubicBezTo>
                    <a:pt x="6633" y="1"/>
                    <a:pt x="6541" y="47"/>
                    <a:pt x="6486" y="157"/>
                  </a:cubicBezTo>
                  <a:cubicBezTo>
                    <a:pt x="4927" y="3275"/>
                    <a:pt x="3327" y="6414"/>
                    <a:pt x="1768" y="9532"/>
                  </a:cubicBezTo>
                  <a:cubicBezTo>
                    <a:pt x="1680" y="9511"/>
                    <a:pt x="1590" y="9502"/>
                    <a:pt x="1500" y="9502"/>
                  </a:cubicBezTo>
                  <a:cubicBezTo>
                    <a:pt x="1034" y="9502"/>
                    <a:pt x="557" y="9765"/>
                    <a:pt x="313" y="10218"/>
                  </a:cubicBezTo>
                  <a:cubicBezTo>
                    <a:pt x="1" y="10862"/>
                    <a:pt x="271" y="11652"/>
                    <a:pt x="895" y="11964"/>
                  </a:cubicBezTo>
                  <a:cubicBezTo>
                    <a:pt x="1076" y="12045"/>
                    <a:pt x="1269" y="12085"/>
                    <a:pt x="1459" y="12085"/>
                  </a:cubicBezTo>
                  <a:cubicBezTo>
                    <a:pt x="1946" y="12085"/>
                    <a:pt x="2417" y="11830"/>
                    <a:pt x="2641" y="11382"/>
                  </a:cubicBezTo>
                  <a:cubicBezTo>
                    <a:pt x="2911" y="10841"/>
                    <a:pt x="2766" y="10155"/>
                    <a:pt x="2287" y="9802"/>
                  </a:cubicBezTo>
                  <a:cubicBezTo>
                    <a:pt x="3846" y="6684"/>
                    <a:pt x="5447" y="3545"/>
                    <a:pt x="7006" y="427"/>
                  </a:cubicBezTo>
                  <a:cubicBezTo>
                    <a:pt x="7103" y="191"/>
                    <a:pt x="6912"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60"/>
            <p:cNvSpPr/>
            <p:nvPr/>
          </p:nvSpPr>
          <p:spPr>
            <a:xfrm>
              <a:off x="7788450" y="1631700"/>
              <a:ext cx="309700" cy="170875"/>
            </a:xfrm>
            <a:custGeom>
              <a:avLst/>
              <a:gdLst/>
              <a:ahLst/>
              <a:cxnLst/>
              <a:rect l="l" t="t" r="r" b="b"/>
              <a:pathLst>
                <a:path w="12388" h="6835" extrusionOk="0">
                  <a:moveTo>
                    <a:pt x="416" y="1"/>
                  </a:moveTo>
                  <a:cubicBezTo>
                    <a:pt x="152" y="1"/>
                    <a:pt x="0" y="384"/>
                    <a:pt x="290" y="547"/>
                  </a:cubicBezTo>
                  <a:cubicBezTo>
                    <a:pt x="3408" y="2106"/>
                    <a:pt x="6546" y="3686"/>
                    <a:pt x="9664" y="5245"/>
                  </a:cubicBezTo>
                  <a:cubicBezTo>
                    <a:pt x="9519" y="5827"/>
                    <a:pt x="9789" y="6430"/>
                    <a:pt x="10350" y="6700"/>
                  </a:cubicBezTo>
                  <a:cubicBezTo>
                    <a:pt x="10539" y="6791"/>
                    <a:pt x="10737" y="6834"/>
                    <a:pt x="10932" y="6834"/>
                  </a:cubicBezTo>
                  <a:cubicBezTo>
                    <a:pt x="11405" y="6834"/>
                    <a:pt x="11855" y="6580"/>
                    <a:pt x="12076" y="6139"/>
                  </a:cubicBezTo>
                  <a:cubicBezTo>
                    <a:pt x="12387" y="5495"/>
                    <a:pt x="12138" y="4705"/>
                    <a:pt x="11514" y="4393"/>
                  </a:cubicBezTo>
                  <a:cubicBezTo>
                    <a:pt x="11331" y="4294"/>
                    <a:pt x="11131" y="4248"/>
                    <a:pt x="10933" y="4248"/>
                  </a:cubicBezTo>
                  <a:cubicBezTo>
                    <a:pt x="10547" y="4248"/>
                    <a:pt x="10168" y="4423"/>
                    <a:pt x="9935" y="4725"/>
                  </a:cubicBezTo>
                  <a:cubicBezTo>
                    <a:pt x="6817" y="3166"/>
                    <a:pt x="3657" y="1587"/>
                    <a:pt x="539" y="28"/>
                  </a:cubicBezTo>
                  <a:cubicBezTo>
                    <a:pt x="496" y="9"/>
                    <a:pt x="455"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60"/>
            <p:cNvSpPr/>
            <p:nvPr/>
          </p:nvSpPr>
          <p:spPr>
            <a:xfrm>
              <a:off x="7385675" y="1418050"/>
              <a:ext cx="310225" cy="170875"/>
            </a:xfrm>
            <a:custGeom>
              <a:avLst/>
              <a:gdLst/>
              <a:ahLst/>
              <a:cxnLst/>
              <a:rect l="l" t="t" r="r" b="b"/>
              <a:pathLst>
                <a:path w="12409" h="6835" extrusionOk="0">
                  <a:moveTo>
                    <a:pt x="1472" y="0"/>
                  </a:moveTo>
                  <a:cubicBezTo>
                    <a:pt x="993" y="0"/>
                    <a:pt x="533" y="254"/>
                    <a:pt x="312" y="696"/>
                  </a:cubicBezTo>
                  <a:cubicBezTo>
                    <a:pt x="0" y="1361"/>
                    <a:pt x="250" y="2130"/>
                    <a:pt x="894" y="2442"/>
                  </a:cubicBezTo>
                  <a:cubicBezTo>
                    <a:pt x="1077" y="2540"/>
                    <a:pt x="1275" y="2587"/>
                    <a:pt x="1471" y="2587"/>
                  </a:cubicBezTo>
                  <a:cubicBezTo>
                    <a:pt x="1852" y="2587"/>
                    <a:pt x="2227" y="2411"/>
                    <a:pt x="2474" y="2109"/>
                  </a:cubicBezTo>
                  <a:cubicBezTo>
                    <a:pt x="5592" y="3668"/>
                    <a:pt x="8731" y="5248"/>
                    <a:pt x="11849" y="6807"/>
                  </a:cubicBezTo>
                  <a:cubicBezTo>
                    <a:pt x="11891" y="6826"/>
                    <a:pt x="11933" y="6834"/>
                    <a:pt x="11973" y="6834"/>
                  </a:cubicBezTo>
                  <a:cubicBezTo>
                    <a:pt x="12241" y="6834"/>
                    <a:pt x="12409" y="6450"/>
                    <a:pt x="12119" y="6287"/>
                  </a:cubicBezTo>
                  <a:cubicBezTo>
                    <a:pt x="9001" y="4728"/>
                    <a:pt x="5841" y="3149"/>
                    <a:pt x="2723" y="1590"/>
                  </a:cubicBezTo>
                  <a:cubicBezTo>
                    <a:pt x="2890" y="1008"/>
                    <a:pt x="2599" y="384"/>
                    <a:pt x="2058" y="135"/>
                  </a:cubicBezTo>
                  <a:cubicBezTo>
                    <a:pt x="1870" y="43"/>
                    <a:pt x="1669" y="0"/>
                    <a:pt x="1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3" name="Google Shape;6073;p60"/>
          <p:cNvGrpSpPr/>
          <p:nvPr/>
        </p:nvGrpSpPr>
        <p:grpSpPr>
          <a:xfrm rot="4063717" flipH="1">
            <a:off x="8182040" y="401468"/>
            <a:ext cx="983169" cy="751599"/>
            <a:chOff x="7209350" y="2610250"/>
            <a:chExt cx="799775" cy="611400"/>
          </a:xfrm>
        </p:grpSpPr>
        <p:sp>
          <p:nvSpPr>
            <p:cNvPr id="6074" name="Google Shape;6074;p60"/>
            <p:cNvSpPr/>
            <p:nvPr/>
          </p:nvSpPr>
          <p:spPr>
            <a:xfrm>
              <a:off x="7477500" y="2815600"/>
              <a:ext cx="531625" cy="219975"/>
            </a:xfrm>
            <a:custGeom>
              <a:avLst/>
              <a:gdLst/>
              <a:ahLst/>
              <a:cxnLst/>
              <a:rect l="l" t="t" r="r" b="b"/>
              <a:pathLst>
                <a:path w="21265" h="8799" extrusionOk="0">
                  <a:moveTo>
                    <a:pt x="9819" y="1"/>
                  </a:moveTo>
                  <a:cubicBezTo>
                    <a:pt x="8866" y="1"/>
                    <a:pt x="7930" y="90"/>
                    <a:pt x="7026" y="253"/>
                  </a:cubicBezTo>
                  <a:cubicBezTo>
                    <a:pt x="5758" y="502"/>
                    <a:pt x="4553" y="876"/>
                    <a:pt x="3513" y="1354"/>
                  </a:cubicBezTo>
                  <a:cubicBezTo>
                    <a:pt x="2474" y="1853"/>
                    <a:pt x="1622" y="2394"/>
                    <a:pt x="998" y="2830"/>
                  </a:cubicBezTo>
                  <a:cubicBezTo>
                    <a:pt x="832" y="2934"/>
                    <a:pt x="707" y="3038"/>
                    <a:pt x="583" y="3142"/>
                  </a:cubicBezTo>
                  <a:cubicBezTo>
                    <a:pt x="458" y="3246"/>
                    <a:pt x="333" y="3329"/>
                    <a:pt x="271" y="3412"/>
                  </a:cubicBezTo>
                  <a:cubicBezTo>
                    <a:pt x="188" y="3475"/>
                    <a:pt x="146" y="3558"/>
                    <a:pt x="84" y="3578"/>
                  </a:cubicBezTo>
                  <a:cubicBezTo>
                    <a:pt x="42" y="3599"/>
                    <a:pt x="1" y="3641"/>
                    <a:pt x="1" y="3641"/>
                  </a:cubicBezTo>
                  <a:cubicBezTo>
                    <a:pt x="1" y="3641"/>
                    <a:pt x="42" y="3662"/>
                    <a:pt x="42" y="3724"/>
                  </a:cubicBezTo>
                  <a:cubicBezTo>
                    <a:pt x="63" y="3766"/>
                    <a:pt x="104" y="3849"/>
                    <a:pt x="188" y="3932"/>
                  </a:cubicBezTo>
                  <a:cubicBezTo>
                    <a:pt x="271" y="3994"/>
                    <a:pt x="354" y="4098"/>
                    <a:pt x="458" y="4202"/>
                  </a:cubicBezTo>
                  <a:lnTo>
                    <a:pt x="811" y="4576"/>
                  </a:lnTo>
                  <a:cubicBezTo>
                    <a:pt x="1352" y="5117"/>
                    <a:pt x="2142" y="5761"/>
                    <a:pt x="3098" y="6385"/>
                  </a:cubicBezTo>
                  <a:cubicBezTo>
                    <a:pt x="4033" y="7008"/>
                    <a:pt x="5176" y="7569"/>
                    <a:pt x="6403" y="7985"/>
                  </a:cubicBezTo>
                  <a:cubicBezTo>
                    <a:pt x="7629" y="8401"/>
                    <a:pt x="8939" y="8650"/>
                    <a:pt x="10269" y="8754"/>
                  </a:cubicBezTo>
                  <a:cubicBezTo>
                    <a:pt x="10657" y="8784"/>
                    <a:pt x="11043" y="8799"/>
                    <a:pt x="11426" y="8799"/>
                  </a:cubicBezTo>
                  <a:cubicBezTo>
                    <a:pt x="12378" y="8799"/>
                    <a:pt x="13314" y="8709"/>
                    <a:pt x="14218" y="8546"/>
                  </a:cubicBezTo>
                  <a:cubicBezTo>
                    <a:pt x="15486" y="8318"/>
                    <a:pt x="16692" y="7923"/>
                    <a:pt x="17731" y="7466"/>
                  </a:cubicBezTo>
                  <a:cubicBezTo>
                    <a:pt x="18251" y="7216"/>
                    <a:pt x="18750" y="6967"/>
                    <a:pt x="19166" y="6696"/>
                  </a:cubicBezTo>
                  <a:cubicBezTo>
                    <a:pt x="19602" y="6447"/>
                    <a:pt x="19955" y="6218"/>
                    <a:pt x="20267" y="5969"/>
                  </a:cubicBezTo>
                  <a:cubicBezTo>
                    <a:pt x="20579" y="5761"/>
                    <a:pt x="20849" y="5532"/>
                    <a:pt x="20995" y="5408"/>
                  </a:cubicBezTo>
                  <a:cubicBezTo>
                    <a:pt x="21078" y="5325"/>
                    <a:pt x="21140" y="5241"/>
                    <a:pt x="21182" y="5221"/>
                  </a:cubicBezTo>
                  <a:cubicBezTo>
                    <a:pt x="21244" y="5200"/>
                    <a:pt x="21265" y="5179"/>
                    <a:pt x="21265" y="5179"/>
                  </a:cubicBezTo>
                  <a:cubicBezTo>
                    <a:pt x="21265" y="5179"/>
                    <a:pt x="21244" y="5137"/>
                    <a:pt x="21203" y="5096"/>
                  </a:cubicBezTo>
                  <a:cubicBezTo>
                    <a:pt x="21182" y="5034"/>
                    <a:pt x="21140" y="4971"/>
                    <a:pt x="21057" y="4888"/>
                  </a:cubicBezTo>
                  <a:cubicBezTo>
                    <a:pt x="20932" y="4722"/>
                    <a:pt x="20725" y="4472"/>
                    <a:pt x="20433" y="4202"/>
                  </a:cubicBezTo>
                  <a:cubicBezTo>
                    <a:pt x="20163" y="3932"/>
                    <a:pt x="19831" y="3641"/>
                    <a:pt x="19436" y="3329"/>
                  </a:cubicBezTo>
                  <a:cubicBezTo>
                    <a:pt x="19062" y="3017"/>
                    <a:pt x="18604" y="2705"/>
                    <a:pt x="18147" y="2394"/>
                  </a:cubicBezTo>
                  <a:cubicBezTo>
                    <a:pt x="17212" y="1770"/>
                    <a:pt x="16068" y="1230"/>
                    <a:pt x="14842" y="814"/>
                  </a:cubicBezTo>
                  <a:cubicBezTo>
                    <a:pt x="13616" y="398"/>
                    <a:pt x="12306" y="149"/>
                    <a:pt x="10976" y="45"/>
                  </a:cubicBezTo>
                  <a:cubicBezTo>
                    <a:pt x="10588" y="15"/>
                    <a:pt x="10202" y="1"/>
                    <a:pt x="9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60"/>
            <p:cNvSpPr/>
            <p:nvPr/>
          </p:nvSpPr>
          <p:spPr>
            <a:xfrm>
              <a:off x="7534675" y="2902450"/>
              <a:ext cx="413150" cy="47325"/>
            </a:xfrm>
            <a:custGeom>
              <a:avLst/>
              <a:gdLst/>
              <a:ahLst/>
              <a:cxnLst/>
              <a:rect l="l" t="t" r="r" b="b"/>
              <a:pathLst>
                <a:path w="16526" h="1893" extrusionOk="0">
                  <a:moveTo>
                    <a:pt x="5301" y="1"/>
                  </a:moveTo>
                  <a:cubicBezTo>
                    <a:pt x="4324" y="1"/>
                    <a:pt x="3409" y="42"/>
                    <a:pt x="2640" y="84"/>
                  </a:cubicBezTo>
                  <a:cubicBezTo>
                    <a:pt x="1850" y="125"/>
                    <a:pt x="1206" y="208"/>
                    <a:pt x="728" y="271"/>
                  </a:cubicBezTo>
                  <a:cubicBezTo>
                    <a:pt x="270" y="333"/>
                    <a:pt x="0" y="395"/>
                    <a:pt x="0" y="395"/>
                  </a:cubicBezTo>
                  <a:cubicBezTo>
                    <a:pt x="0" y="395"/>
                    <a:pt x="270" y="479"/>
                    <a:pt x="707" y="603"/>
                  </a:cubicBezTo>
                  <a:cubicBezTo>
                    <a:pt x="1143" y="707"/>
                    <a:pt x="1808" y="894"/>
                    <a:pt x="2557" y="1040"/>
                  </a:cubicBezTo>
                  <a:cubicBezTo>
                    <a:pt x="3305" y="1206"/>
                    <a:pt x="4220" y="1352"/>
                    <a:pt x="5176" y="1476"/>
                  </a:cubicBezTo>
                  <a:cubicBezTo>
                    <a:pt x="5654" y="1560"/>
                    <a:pt x="6132" y="1622"/>
                    <a:pt x="6652" y="1663"/>
                  </a:cubicBezTo>
                  <a:cubicBezTo>
                    <a:pt x="7151" y="1726"/>
                    <a:pt x="7670" y="1747"/>
                    <a:pt x="8190" y="1788"/>
                  </a:cubicBezTo>
                  <a:cubicBezTo>
                    <a:pt x="8709" y="1830"/>
                    <a:pt x="9208" y="1851"/>
                    <a:pt x="9728" y="1871"/>
                  </a:cubicBezTo>
                  <a:cubicBezTo>
                    <a:pt x="10248" y="1892"/>
                    <a:pt x="10747" y="1892"/>
                    <a:pt x="11225" y="1892"/>
                  </a:cubicBezTo>
                  <a:cubicBezTo>
                    <a:pt x="12222" y="1892"/>
                    <a:pt x="13137" y="1871"/>
                    <a:pt x="13906" y="1830"/>
                  </a:cubicBezTo>
                  <a:cubicBezTo>
                    <a:pt x="14696" y="1767"/>
                    <a:pt x="15340" y="1684"/>
                    <a:pt x="15798" y="1643"/>
                  </a:cubicBezTo>
                  <a:cubicBezTo>
                    <a:pt x="16276" y="1560"/>
                    <a:pt x="16525" y="1518"/>
                    <a:pt x="16525" y="1518"/>
                  </a:cubicBezTo>
                  <a:cubicBezTo>
                    <a:pt x="16525" y="1518"/>
                    <a:pt x="16276" y="1414"/>
                    <a:pt x="15839" y="1310"/>
                  </a:cubicBezTo>
                  <a:cubicBezTo>
                    <a:pt x="15382" y="1165"/>
                    <a:pt x="14758" y="1019"/>
                    <a:pt x="13989" y="853"/>
                  </a:cubicBezTo>
                  <a:cubicBezTo>
                    <a:pt x="13241" y="707"/>
                    <a:pt x="12326" y="562"/>
                    <a:pt x="11370" y="416"/>
                  </a:cubicBezTo>
                  <a:cubicBezTo>
                    <a:pt x="10892" y="333"/>
                    <a:pt x="10393" y="292"/>
                    <a:pt x="9874" y="250"/>
                  </a:cubicBezTo>
                  <a:cubicBezTo>
                    <a:pt x="9395" y="188"/>
                    <a:pt x="8876" y="167"/>
                    <a:pt x="8356" y="104"/>
                  </a:cubicBezTo>
                  <a:cubicBezTo>
                    <a:pt x="7836" y="84"/>
                    <a:pt x="7338" y="63"/>
                    <a:pt x="6818" y="42"/>
                  </a:cubicBezTo>
                  <a:cubicBezTo>
                    <a:pt x="6298" y="1"/>
                    <a:pt x="5799" y="1"/>
                    <a:pt x="5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60"/>
            <p:cNvSpPr/>
            <p:nvPr/>
          </p:nvSpPr>
          <p:spPr>
            <a:xfrm>
              <a:off x="7209350" y="2610250"/>
              <a:ext cx="576325" cy="611400"/>
            </a:xfrm>
            <a:custGeom>
              <a:avLst/>
              <a:gdLst/>
              <a:ahLst/>
              <a:cxnLst/>
              <a:rect l="l" t="t" r="r" b="b"/>
              <a:pathLst>
                <a:path w="23053" h="24456" extrusionOk="0">
                  <a:moveTo>
                    <a:pt x="13477" y="0"/>
                  </a:moveTo>
                  <a:cubicBezTo>
                    <a:pt x="11721" y="0"/>
                    <a:pt x="10124" y="958"/>
                    <a:pt x="9271" y="2418"/>
                  </a:cubicBezTo>
                  <a:cubicBezTo>
                    <a:pt x="8689" y="2085"/>
                    <a:pt x="8024" y="1815"/>
                    <a:pt x="7297" y="1773"/>
                  </a:cubicBezTo>
                  <a:cubicBezTo>
                    <a:pt x="7120" y="1754"/>
                    <a:pt x="6945" y="1745"/>
                    <a:pt x="6771" y="1745"/>
                  </a:cubicBezTo>
                  <a:cubicBezTo>
                    <a:pt x="4326" y="1745"/>
                    <a:pt x="2207" y="3613"/>
                    <a:pt x="1955" y="6097"/>
                  </a:cubicBezTo>
                  <a:cubicBezTo>
                    <a:pt x="1809" y="7344"/>
                    <a:pt x="2183" y="8550"/>
                    <a:pt x="2890" y="9485"/>
                  </a:cubicBezTo>
                  <a:cubicBezTo>
                    <a:pt x="1477" y="10213"/>
                    <a:pt x="479" y="11605"/>
                    <a:pt x="292" y="13310"/>
                  </a:cubicBezTo>
                  <a:cubicBezTo>
                    <a:pt x="1" y="15971"/>
                    <a:pt x="1955" y="18361"/>
                    <a:pt x="4636" y="18652"/>
                  </a:cubicBezTo>
                  <a:lnTo>
                    <a:pt x="4802" y="18652"/>
                  </a:lnTo>
                  <a:cubicBezTo>
                    <a:pt x="4782" y="18777"/>
                    <a:pt x="4761" y="18922"/>
                    <a:pt x="4761" y="19068"/>
                  </a:cubicBezTo>
                  <a:cubicBezTo>
                    <a:pt x="4470" y="21749"/>
                    <a:pt x="6424" y="24140"/>
                    <a:pt x="9105" y="24431"/>
                  </a:cubicBezTo>
                  <a:cubicBezTo>
                    <a:pt x="9270" y="24447"/>
                    <a:pt x="9435" y="24456"/>
                    <a:pt x="9598" y="24456"/>
                  </a:cubicBezTo>
                  <a:cubicBezTo>
                    <a:pt x="11446" y="24456"/>
                    <a:pt x="13125" y="23397"/>
                    <a:pt x="13928" y="21811"/>
                  </a:cubicBezTo>
                  <a:cubicBezTo>
                    <a:pt x="14406" y="22019"/>
                    <a:pt x="14884" y="22165"/>
                    <a:pt x="15445" y="22227"/>
                  </a:cubicBezTo>
                  <a:cubicBezTo>
                    <a:pt x="15612" y="22244"/>
                    <a:pt x="15777" y="22252"/>
                    <a:pt x="15941" y="22252"/>
                  </a:cubicBezTo>
                  <a:cubicBezTo>
                    <a:pt x="18397" y="22252"/>
                    <a:pt x="20514" y="20396"/>
                    <a:pt x="20787" y="17883"/>
                  </a:cubicBezTo>
                  <a:cubicBezTo>
                    <a:pt x="20953" y="16449"/>
                    <a:pt x="20455" y="15098"/>
                    <a:pt x="19540" y="14121"/>
                  </a:cubicBezTo>
                  <a:cubicBezTo>
                    <a:pt x="21265" y="13518"/>
                    <a:pt x="22554" y="11959"/>
                    <a:pt x="22762" y="10026"/>
                  </a:cubicBezTo>
                  <a:cubicBezTo>
                    <a:pt x="23053" y="7365"/>
                    <a:pt x="21099" y="4975"/>
                    <a:pt x="18417" y="4684"/>
                  </a:cubicBezTo>
                  <a:lnTo>
                    <a:pt x="18376" y="4684"/>
                  </a:lnTo>
                  <a:cubicBezTo>
                    <a:pt x="18210" y="2272"/>
                    <a:pt x="16401" y="298"/>
                    <a:pt x="13990" y="27"/>
                  </a:cubicBezTo>
                  <a:cubicBezTo>
                    <a:pt x="13818" y="9"/>
                    <a:pt x="13646" y="0"/>
                    <a:pt x="1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60"/>
            <p:cNvSpPr/>
            <p:nvPr/>
          </p:nvSpPr>
          <p:spPr>
            <a:xfrm>
              <a:off x="7376175" y="2788775"/>
              <a:ext cx="220350" cy="230550"/>
            </a:xfrm>
            <a:custGeom>
              <a:avLst/>
              <a:gdLst/>
              <a:ahLst/>
              <a:cxnLst/>
              <a:rect l="l" t="t" r="r" b="b"/>
              <a:pathLst>
                <a:path w="8814" h="9222" extrusionOk="0">
                  <a:moveTo>
                    <a:pt x="5169" y="0"/>
                  </a:moveTo>
                  <a:cubicBezTo>
                    <a:pt x="4490" y="0"/>
                    <a:pt x="3872" y="394"/>
                    <a:pt x="3555" y="972"/>
                  </a:cubicBezTo>
                  <a:cubicBezTo>
                    <a:pt x="3388" y="889"/>
                    <a:pt x="3201" y="848"/>
                    <a:pt x="2993" y="806"/>
                  </a:cubicBezTo>
                  <a:cubicBezTo>
                    <a:pt x="2917" y="797"/>
                    <a:pt x="2841" y="792"/>
                    <a:pt x="2766" y="792"/>
                  </a:cubicBezTo>
                  <a:cubicBezTo>
                    <a:pt x="1842" y="792"/>
                    <a:pt x="1051" y="1485"/>
                    <a:pt x="936" y="2427"/>
                  </a:cubicBezTo>
                  <a:cubicBezTo>
                    <a:pt x="852" y="2968"/>
                    <a:pt x="1039" y="3487"/>
                    <a:pt x="1372" y="3841"/>
                  </a:cubicBezTo>
                  <a:cubicBezTo>
                    <a:pt x="728" y="4069"/>
                    <a:pt x="208" y="4631"/>
                    <a:pt x="146" y="5358"/>
                  </a:cubicBezTo>
                  <a:cubicBezTo>
                    <a:pt x="0" y="6377"/>
                    <a:pt x="728" y="7271"/>
                    <a:pt x="1746" y="7416"/>
                  </a:cubicBezTo>
                  <a:lnTo>
                    <a:pt x="1767" y="7416"/>
                  </a:lnTo>
                  <a:cubicBezTo>
                    <a:pt x="1809" y="8331"/>
                    <a:pt x="2474" y="9100"/>
                    <a:pt x="3388" y="9204"/>
                  </a:cubicBezTo>
                  <a:cubicBezTo>
                    <a:pt x="3473" y="9216"/>
                    <a:pt x="3558" y="9222"/>
                    <a:pt x="3642" y="9222"/>
                  </a:cubicBezTo>
                  <a:cubicBezTo>
                    <a:pt x="4276" y="9222"/>
                    <a:pt x="4864" y="8884"/>
                    <a:pt x="5176" y="8351"/>
                  </a:cubicBezTo>
                  <a:cubicBezTo>
                    <a:pt x="5384" y="8476"/>
                    <a:pt x="5654" y="8580"/>
                    <a:pt x="5924" y="8601"/>
                  </a:cubicBezTo>
                  <a:cubicBezTo>
                    <a:pt x="6010" y="8613"/>
                    <a:pt x="6095" y="8619"/>
                    <a:pt x="6178" y="8619"/>
                  </a:cubicBezTo>
                  <a:cubicBezTo>
                    <a:pt x="7091" y="8619"/>
                    <a:pt x="7868" y="7914"/>
                    <a:pt x="7982" y="7000"/>
                  </a:cubicBezTo>
                  <a:cubicBezTo>
                    <a:pt x="8044" y="6522"/>
                    <a:pt x="7899" y="6065"/>
                    <a:pt x="7670" y="5691"/>
                  </a:cubicBezTo>
                  <a:cubicBezTo>
                    <a:pt x="8211" y="5441"/>
                    <a:pt x="8606" y="4922"/>
                    <a:pt x="8689" y="4277"/>
                  </a:cubicBezTo>
                  <a:cubicBezTo>
                    <a:pt x="8814" y="3259"/>
                    <a:pt x="8086" y="2344"/>
                    <a:pt x="7068" y="2219"/>
                  </a:cubicBezTo>
                  <a:lnTo>
                    <a:pt x="6984" y="2219"/>
                  </a:lnTo>
                  <a:cubicBezTo>
                    <a:pt x="6984" y="2157"/>
                    <a:pt x="7026" y="2116"/>
                    <a:pt x="7026" y="2053"/>
                  </a:cubicBezTo>
                  <a:cubicBezTo>
                    <a:pt x="7151" y="1055"/>
                    <a:pt x="6423" y="141"/>
                    <a:pt x="5405" y="16"/>
                  </a:cubicBezTo>
                  <a:cubicBezTo>
                    <a:pt x="5325" y="5"/>
                    <a:pt x="5247" y="0"/>
                    <a:pt x="5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60"/>
            <p:cNvSpPr/>
            <p:nvPr/>
          </p:nvSpPr>
          <p:spPr>
            <a:xfrm>
              <a:off x="7497250" y="2859075"/>
              <a:ext cx="58225" cy="54975"/>
            </a:xfrm>
            <a:custGeom>
              <a:avLst/>
              <a:gdLst/>
              <a:ahLst/>
              <a:cxnLst/>
              <a:rect l="l" t="t" r="r" b="b"/>
              <a:pathLst>
                <a:path w="2329" h="2199" extrusionOk="0">
                  <a:moveTo>
                    <a:pt x="1142" y="0"/>
                  </a:moveTo>
                  <a:cubicBezTo>
                    <a:pt x="600" y="0"/>
                    <a:pt x="139" y="413"/>
                    <a:pt x="63" y="966"/>
                  </a:cubicBezTo>
                  <a:cubicBezTo>
                    <a:pt x="0" y="1569"/>
                    <a:pt x="437" y="2110"/>
                    <a:pt x="1040" y="2193"/>
                  </a:cubicBezTo>
                  <a:cubicBezTo>
                    <a:pt x="1078" y="2197"/>
                    <a:pt x="1116" y="2199"/>
                    <a:pt x="1154" y="2199"/>
                  </a:cubicBezTo>
                  <a:cubicBezTo>
                    <a:pt x="1710" y="2199"/>
                    <a:pt x="2188" y="1780"/>
                    <a:pt x="2266" y="1216"/>
                  </a:cubicBezTo>
                  <a:cubicBezTo>
                    <a:pt x="2328" y="634"/>
                    <a:pt x="1892" y="73"/>
                    <a:pt x="1289" y="10"/>
                  </a:cubicBezTo>
                  <a:cubicBezTo>
                    <a:pt x="1240" y="3"/>
                    <a:pt x="1190"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60"/>
            <p:cNvSpPr/>
            <p:nvPr/>
          </p:nvSpPr>
          <p:spPr>
            <a:xfrm>
              <a:off x="7438525" y="2844675"/>
              <a:ext cx="40550" cy="38150"/>
            </a:xfrm>
            <a:custGeom>
              <a:avLst/>
              <a:gdLst/>
              <a:ahLst/>
              <a:cxnLst/>
              <a:rect l="l" t="t" r="r" b="b"/>
              <a:pathLst>
                <a:path w="1622" h="1526" extrusionOk="0">
                  <a:moveTo>
                    <a:pt x="831" y="0"/>
                  </a:moveTo>
                  <a:cubicBezTo>
                    <a:pt x="447" y="0"/>
                    <a:pt x="102" y="261"/>
                    <a:pt x="63" y="649"/>
                  </a:cubicBezTo>
                  <a:cubicBezTo>
                    <a:pt x="1" y="1064"/>
                    <a:pt x="292" y="1459"/>
                    <a:pt x="707" y="1522"/>
                  </a:cubicBezTo>
                  <a:cubicBezTo>
                    <a:pt x="732" y="1524"/>
                    <a:pt x="757" y="1525"/>
                    <a:pt x="782" y="1525"/>
                  </a:cubicBezTo>
                  <a:cubicBezTo>
                    <a:pt x="1169" y="1525"/>
                    <a:pt x="1520" y="1228"/>
                    <a:pt x="1560" y="857"/>
                  </a:cubicBezTo>
                  <a:cubicBezTo>
                    <a:pt x="1622" y="441"/>
                    <a:pt x="1331" y="46"/>
                    <a:pt x="915" y="4"/>
                  </a:cubicBezTo>
                  <a:cubicBezTo>
                    <a:pt x="887" y="1"/>
                    <a:pt x="859"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60"/>
            <p:cNvSpPr/>
            <p:nvPr/>
          </p:nvSpPr>
          <p:spPr>
            <a:xfrm>
              <a:off x="7416700" y="2893850"/>
              <a:ext cx="80575" cy="75950"/>
            </a:xfrm>
            <a:custGeom>
              <a:avLst/>
              <a:gdLst/>
              <a:ahLst/>
              <a:cxnLst/>
              <a:rect l="l" t="t" r="r" b="b"/>
              <a:pathLst>
                <a:path w="3223" h="3038" extrusionOk="0">
                  <a:moveTo>
                    <a:pt x="1602" y="0"/>
                  </a:moveTo>
                  <a:cubicBezTo>
                    <a:pt x="847" y="0"/>
                    <a:pt x="201" y="574"/>
                    <a:pt x="104" y="1342"/>
                  </a:cubicBezTo>
                  <a:cubicBezTo>
                    <a:pt x="1" y="2174"/>
                    <a:pt x="603" y="2922"/>
                    <a:pt x="1435" y="3026"/>
                  </a:cubicBezTo>
                  <a:cubicBezTo>
                    <a:pt x="1499" y="3034"/>
                    <a:pt x="1563" y="3038"/>
                    <a:pt x="1626" y="3038"/>
                  </a:cubicBezTo>
                  <a:cubicBezTo>
                    <a:pt x="2396" y="3038"/>
                    <a:pt x="3042" y="2464"/>
                    <a:pt x="3118" y="1696"/>
                  </a:cubicBezTo>
                  <a:cubicBezTo>
                    <a:pt x="3222" y="864"/>
                    <a:pt x="2620" y="116"/>
                    <a:pt x="1788" y="12"/>
                  </a:cubicBezTo>
                  <a:cubicBezTo>
                    <a:pt x="1725" y="4"/>
                    <a:pt x="166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1" name="Google Shape;6081;p60"/>
          <p:cNvGrpSpPr/>
          <p:nvPr/>
        </p:nvGrpSpPr>
        <p:grpSpPr>
          <a:xfrm flipH="1">
            <a:off x="7735224" y="3841064"/>
            <a:ext cx="1538859" cy="1516723"/>
            <a:chOff x="5463900" y="3448950"/>
            <a:chExt cx="1640575" cy="1616975"/>
          </a:xfrm>
        </p:grpSpPr>
        <p:sp>
          <p:nvSpPr>
            <p:cNvPr id="6082" name="Google Shape;6082;p60"/>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60"/>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60"/>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60"/>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60"/>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60"/>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60"/>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60"/>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60"/>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60"/>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60"/>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60"/>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60"/>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60"/>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60"/>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60"/>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60"/>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60"/>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60"/>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60"/>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60"/>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60"/>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60"/>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60"/>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60"/>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7" name="Google Shape;6107;p60"/>
          <p:cNvSpPr/>
          <p:nvPr/>
        </p:nvSpPr>
        <p:spPr>
          <a:xfrm rot="5553177" flipH="1">
            <a:off x="3312573" y="4012057"/>
            <a:ext cx="905073" cy="1411424"/>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8" name="Google Shape;6108;p60"/>
          <p:cNvGrpSpPr/>
          <p:nvPr/>
        </p:nvGrpSpPr>
        <p:grpSpPr>
          <a:xfrm flipH="1">
            <a:off x="2332557" y="4234252"/>
            <a:ext cx="1072213" cy="1064449"/>
            <a:chOff x="5397225" y="4249225"/>
            <a:chExt cx="869950" cy="863650"/>
          </a:xfrm>
        </p:grpSpPr>
        <p:sp>
          <p:nvSpPr>
            <p:cNvPr id="6109" name="Google Shape;6109;p60"/>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60"/>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60"/>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60"/>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60"/>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60"/>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60"/>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60"/>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60"/>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60"/>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60"/>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60"/>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60"/>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2" name="Google Shape;6122;p60"/>
          <p:cNvGrpSpPr/>
          <p:nvPr/>
        </p:nvGrpSpPr>
        <p:grpSpPr>
          <a:xfrm>
            <a:off x="6785594" y="4030855"/>
            <a:ext cx="828086" cy="1373837"/>
            <a:chOff x="594925" y="3775150"/>
            <a:chExt cx="671875" cy="1114675"/>
          </a:xfrm>
        </p:grpSpPr>
        <p:sp>
          <p:nvSpPr>
            <p:cNvPr id="6123" name="Google Shape;6123;p60"/>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60"/>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60"/>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60"/>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60"/>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60"/>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9" name="Google Shape;6129;p60"/>
          <p:cNvGrpSpPr/>
          <p:nvPr/>
        </p:nvGrpSpPr>
        <p:grpSpPr>
          <a:xfrm flipH="1">
            <a:off x="5564347" y="4523422"/>
            <a:ext cx="385742" cy="388700"/>
            <a:chOff x="4063650" y="3462000"/>
            <a:chExt cx="312975" cy="315375"/>
          </a:xfrm>
        </p:grpSpPr>
        <p:sp>
          <p:nvSpPr>
            <p:cNvPr id="6130" name="Google Shape;6130;p60"/>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60"/>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2" name="Google Shape;6132;p60"/>
          <p:cNvGrpSpPr/>
          <p:nvPr/>
        </p:nvGrpSpPr>
        <p:grpSpPr>
          <a:xfrm flipH="1">
            <a:off x="396222" y="247972"/>
            <a:ext cx="385742" cy="388700"/>
            <a:chOff x="4063650" y="3462000"/>
            <a:chExt cx="312975" cy="315375"/>
          </a:xfrm>
        </p:grpSpPr>
        <p:sp>
          <p:nvSpPr>
            <p:cNvPr id="6133" name="Google Shape;6133;p60"/>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60"/>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5" name="Google Shape;6135;p60"/>
          <p:cNvGrpSpPr/>
          <p:nvPr/>
        </p:nvGrpSpPr>
        <p:grpSpPr>
          <a:xfrm rot="5400000">
            <a:off x="6029985" y="4516469"/>
            <a:ext cx="849712" cy="817557"/>
            <a:chOff x="7622592" y="3261875"/>
            <a:chExt cx="954625" cy="918500"/>
          </a:xfrm>
        </p:grpSpPr>
        <p:sp>
          <p:nvSpPr>
            <p:cNvPr id="6136" name="Google Shape;6136;p60"/>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60"/>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8" name="Google Shape;6138;p60"/>
          <p:cNvSpPr/>
          <p:nvPr/>
        </p:nvSpPr>
        <p:spPr>
          <a:xfrm rot="10800000" flipH="1">
            <a:off x="8626252" y="15396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60"/>
          <p:cNvSpPr/>
          <p:nvPr/>
        </p:nvSpPr>
        <p:spPr>
          <a:xfrm rot="10800000" flipH="1">
            <a:off x="8001345" y="24797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60"/>
          <p:cNvSpPr/>
          <p:nvPr/>
        </p:nvSpPr>
        <p:spPr>
          <a:xfrm rot="10800000" flipH="1">
            <a:off x="8882427" y="31890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60"/>
          <p:cNvSpPr/>
          <p:nvPr/>
        </p:nvSpPr>
        <p:spPr>
          <a:xfrm rot="10800000" flipH="1">
            <a:off x="7613695" y="488979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60"/>
          <p:cNvSpPr/>
          <p:nvPr/>
        </p:nvSpPr>
        <p:spPr>
          <a:xfrm rot="10800000" flipH="1">
            <a:off x="5220789" y="455205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60"/>
          <p:cNvSpPr/>
          <p:nvPr/>
        </p:nvSpPr>
        <p:spPr>
          <a:xfrm rot="10800000" flipH="1">
            <a:off x="4832058" y="481886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60"/>
          <p:cNvSpPr/>
          <p:nvPr/>
        </p:nvSpPr>
        <p:spPr>
          <a:xfrm rot="10800000" flipH="1">
            <a:off x="175839" y="18916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60"/>
          <p:cNvSpPr/>
          <p:nvPr/>
        </p:nvSpPr>
        <p:spPr>
          <a:xfrm rot="10800000" flipH="1">
            <a:off x="702395" y="84791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60"/>
          <p:cNvSpPr/>
          <p:nvPr/>
        </p:nvSpPr>
        <p:spPr>
          <a:xfrm rot="10800000" flipH="1">
            <a:off x="132639" y="2360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425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147"/>
        <p:cNvGrpSpPr/>
        <p:nvPr/>
      </p:nvGrpSpPr>
      <p:grpSpPr>
        <a:xfrm>
          <a:off x="0" y="0"/>
          <a:ext cx="0" cy="0"/>
          <a:chOff x="0" y="0"/>
          <a:chExt cx="0" cy="0"/>
        </a:xfrm>
      </p:grpSpPr>
      <p:sp>
        <p:nvSpPr>
          <p:cNvPr id="6148" name="Google Shape;6148;p61"/>
          <p:cNvSpPr/>
          <p:nvPr/>
        </p:nvSpPr>
        <p:spPr>
          <a:xfrm rot="10800000" flipH="1">
            <a:off x="-60307" y="-53006"/>
            <a:ext cx="2432270" cy="2212052"/>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9" name="Google Shape;6149;p61"/>
          <p:cNvGrpSpPr/>
          <p:nvPr/>
        </p:nvGrpSpPr>
        <p:grpSpPr>
          <a:xfrm flipH="1">
            <a:off x="8433018" y="1325640"/>
            <a:ext cx="878863" cy="1754800"/>
            <a:chOff x="2887325" y="3404475"/>
            <a:chExt cx="878775" cy="1745375"/>
          </a:xfrm>
        </p:grpSpPr>
        <p:sp>
          <p:nvSpPr>
            <p:cNvPr id="6150" name="Google Shape;6150;p61"/>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61"/>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61"/>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61"/>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61"/>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61"/>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61"/>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61"/>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61"/>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61"/>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61"/>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61"/>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61"/>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61"/>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4" name="Google Shape;6164;p61"/>
          <p:cNvSpPr/>
          <p:nvPr/>
        </p:nvSpPr>
        <p:spPr>
          <a:xfrm rot="-5400000" flipH="1">
            <a:off x="7607070" y="28018"/>
            <a:ext cx="1647411" cy="1498506"/>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5" name="Google Shape;6165;p61"/>
          <p:cNvGrpSpPr/>
          <p:nvPr/>
        </p:nvGrpSpPr>
        <p:grpSpPr>
          <a:xfrm rot="10800000" flipH="1">
            <a:off x="-167881" y="2061354"/>
            <a:ext cx="878863" cy="1754800"/>
            <a:chOff x="2887325" y="3404475"/>
            <a:chExt cx="878775" cy="1745375"/>
          </a:xfrm>
        </p:grpSpPr>
        <p:sp>
          <p:nvSpPr>
            <p:cNvPr id="6166" name="Google Shape;6166;p61"/>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61"/>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61"/>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61"/>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61"/>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61"/>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61"/>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61"/>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61"/>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61"/>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61"/>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61"/>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61"/>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61"/>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0" name="Google Shape;6180;p61"/>
          <p:cNvGrpSpPr/>
          <p:nvPr/>
        </p:nvGrpSpPr>
        <p:grpSpPr>
          <a:xfrm rot="-8782154" flipH="1">
            <a:off x="51506" y="874435"/>
            <a:ext cx="868989" cy="1675399"/>
            <a:chOff x="4426575" y="3349850"/>
            <a:chExt cx="675575" cy="1302500"/>
          </a:xfrm>
        </p:grpSpPr>
        <p:sp>
          <p:nvSpPr>
            <p:cNvPr id="6181" name="Google Shape;6181;p61"/>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61"/>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83" name="Google Shape;6183;p61"/>
            <p:cNvGrpSpPr/>
            <p:nvPr/>
          </p:nvGrpSpPr>
          <p:grpSpPr>
            <a:xfrm>
              <a:off x="4535700" y="3711450"/>
              <a:ext cx="336750" cy="940900"/>
              <a:chOff x="4535700" y="3711450"/>
              <a:chExt cx="336750" cy="940900"/>
            </a:xfrm>
          </p:grpSpPr>
          <p:sp>
            <p:nvSpPr>
              <p:cNvPr id="6184" name="Google Shape;6184;p61"/>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61"/>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61"/>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61"/>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88" name="Google Shape;6188;p61"/>
          <p:cNvGrpSpPr/>
          <p:nvPr/>
        </p:nvGrpSpPr>
        <p:grpSpPr>
          <a:xfrm rot="10800000">
            <a:off x="8224931" y="-147423"/>
            <a:ext cx="828086" cy="1373837"/>
            <a:chOff x="594925" y="3775150"/>
            <a:chExt cx="671875" cy="1114675"/>
          </a:xfrm>
        </p:grpSpPr>
        <p:sp>
          <p:nvSpPr>
            <p:cNvPr id="6189" name="Google Shape;6189;p61"/>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61"/>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61"/>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61"/>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61"/>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61"/>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5" name="Google Shape;6195;p61"/>
          <p:cNvGrpSpPr/>
          <p:nvPr/>
        </p:nvGrpSpPr>
        <p:grpSpPr>
          <a:xfrm rot="-5400000">
            <a:off x="212164" y="4190642"/>
            <a:ext cx="849712" cy="817557"/>
            <a:chOff x="7622592" y="3261875"/>
            <a:chExt cx="954625" cy="918500"/>
          </a:xfrm>
        </p:grpSpPr>
        <p:sp>
          <p:nvSpPr>
            <p:cNvPr id="6196" name="Google Shape;6196;p61"/>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61"/>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8" name="Google Shape;6198;p61"/>
          <p:cNvSpPr/>
          <p:nvPr/>
        </p:nvSpPr>
        <p:spPr>
          <a:xfrm flipH="1">
            <a:off x="438620" y="3640052"/>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61"/>
          <p:cNvSpPr/>
          <p:nvPr/>
        </p:nvSpPr>
        <p:spPr>
          <a:xfrm flipH="1">
            <a:off x="1474995" y="313683"/>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61"/>
          <p:cNvSpPr/>
          <p:nvPr/>
        </p:nvSpPr>
        <p:spPr>
          <a:xfrm rot="10800000">
            <a:off x="8472092" y="2903274"/>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1" name="Google Shape;6201;p61"/>
          <p:cNvGrpSpPr/>
          <p:nvPr/>
        </p:nvGrpSpPr>
        <p:grpSpPr>
          <a:xfrm rot="10800000">
            <a:off x="7781789" y="154788"/>
            <a:ext cx="385742" cy="388700"/>
            <a:chOff x="4063650" y="3462000"/>
            <a:chExt cx="312975" cy="315375"/>
          </a:xfrm>
        </p:grpSpPr>
        <p:sp>
          <p:nvSpPr>
            <p:cNvPr id="6202" name="Google Shape;6202;p61"/>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61"/>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4" name="Google Shape;6204;p61"/>
          <p:cNvSpPr/>
          <p:nvPr/>
        </p:nvSpPr>
        <p:spPr>
          <a:xfrm>
            <a:off x="1216969" y="48280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61"/>
          <p:cNvSpPr/>
          <p:nvPr/>
        </p:nvSpPr>
        <p:spPr>
          <a:xfrm>
            <a:off x="7352794" y="21892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61"/>
          <p:cNvSpPr/>
          <p:nvPr/>
        </p:nvSpPr>
        <p:spPr>
          <a:xfrm rot="10800000">
            <a:off x="176226" y="41500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61"/>
          <p:cNvSpPr/>
          <p:nvPr/>
        </p:nvSpPr>
        <p:spPr>
          <a:xfrm rot="10800000">
            <a:off x="8118316" y="4008568"/>
            <a:ext cx="778500" cy="778500"/>
          </a:xfrm>
          <a:prstGeom prst="star32">
            <a:avLst>
              <a:gd name="adj" fmla="val 375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61"/>
          <p:cNvSpPr/>
          <p:nvPr/>
        </p:nvSpPr>
        <p:spPr>
          <a:xfrm flipH="1">
            <a:off x="6772037" y="2982748"/>
            <a:ext cx="2432270" cy="2212052"/>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9" name="Google Shape;6209;p61"/>
          <p:cNvGrpSpPr/>
          <p:nvPr/>
        </p:nvGrpSpPr>
        <p:grpSpPr>
          <a:xfrm rot="2017846" flipH="1">
            <a:off x="8223505" y="2591959"/>
            <a:ext cx="868989" cy="1675399"/>
            <a:chOff x="4426575" y="3349850"/>
            <a:chExt cx="675575" cy="1302500"/>
          </a:xfrm>
        </p:grpSpPr>
        <p:sp>
          <p:nvSpPr>
            <p:cNvPr id="6210" name="Google Shape;6210;p61"/>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61"/>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12" name="Google Shape;6212;p61"/>
            <p:cNvGrpSpPr/>
            <p:nvPr/>
          </p:nvGrpSpPr>
          <p:grpSpPr>
            <a:xfrm>
              <a:off x="4535700" y="3711450"/>
              <a:ext cx="336750" cy="940900"/>
              <a:chOff x="4535700" y="3711450"/>
              <a:chExt cx="336750" cy="940900"/>
            </a:xfrm>
          </p:grpSpPr>
          <p:sp>
            <p:nvSpPr>
              <p:cNvPr id="6213" name="Google Shape;6213;p61"/>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61"/>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61"/>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61"/>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17" name="Google Shape;6217;p61"/>
          <p:cNvGrpSpPr/>
          <p:nvPr/>
        </p:nvGrpSpPr>
        <p:grpSpPr>
          <a:xfrm flipH="1">
            <a:off x="7719604" y="3708452"/>
            <a:ext cx="1538859" cy="1516723"/>
            <a:chOff x="5463900" y="3448950"/>
            <a:chExt cx="1640575" cy="1616975"/>
          </a:xfrm>
        </p:grpSpPr>
        <p:sp>
          <p:nvSpPr>
            <p:cNvPr id="6218" name="Google Shape;6218;p61"/>
            <p:cNvSpPr/>
            <p:nvPr/>
          </p:nvSpPr>
          <p:spPr>
            <a:xfrm>
              <a:off x="6216350" y="3523975"/>
              <a:ext cx="549825" cy="555500"/>
            </a:xfrm>
            <a:custGeom>
              <a:avLst/>
              <a:gdLst/>
              <a:ahLst/>
              <a:cxnLst/>
              <a:rect l="l" t="t" r="r" b="b"/>
              <a:pathLst>
                <a:path w="21993" h="22220" extrusionOk="0">
                  <a:moveTo>
                    <a:pt x="13693" y="0"/>
                  </a:moveTo>
                  <a:cubicBezTo>
                    <a:pt x="11786" y="0"/>
                    <a:pt x="10159" y="2271"/>
                    <a:pt x="8590" y="2271"/>
                  </a:cubicBezTo>
                  <a:cubicBezTo>
                    <a:pt x="8352" y="2271"/>
                    <a:pt x="8115" y="2219"/>
                    <a:pt x="7879" y="2098"/>
                  </a:cubicBezTo>
                  <a:cubicBezTo>
                    <a:pt x="7109" y="1696"/>
                    <a:pt x="6371" y="1485"/>
                    <a:pt x="5678" y="1485"/>
                  </a:cubicBezTo>
                  <a:cubicBezTo>
                    <a:pt x="3902" y="1485"/>
                    <a:pt x="2416" y="2870"/>
                    <a:pt x="1414" y="5965"/>
                  </a:cubicBezTo>
                  <a:cubicBezTo>
                    <a:pt x="1" y="10288"/>
                    <a:pt x="3306" y="19933"/>
                    <a:pt x="3306" y="19933"/>
                  </a:cubicBezTo>
                  <a:lnTo>
                    <a:pt x="6091" y="21076"/>
                  </a:lnTo>
                  <a:lnTo>
                    <a:pt x="8877" y="22220"/>
                  </a:lnTo>
                  <a:cubicBezTo>
                    <a:pt x="8877" y="22220"/>
                    <a:pt x="17981" y="17667"/>
                    <a:pt x="19997" y="13593"/>
                  </a:cubicBezTo>
                  <a:cubicBezTo>
                    <a:pt x="21993" y="9478"/>
                    <a:pt x="21037" y="7149"/>
                    <a:pt x="18064" y="6256"/>
                  </a:cubicBezTo>
                  <a:cubicBezTo>
                    <a:pt x="15882" y="5611"/>
                    <a:pt x="17233" y="1246"/>
                    <a:pt x="14614" y="186"/>
                  </a:cubicBezTo>
                  <a:cubicBezTo>
                    <a:pt x="14299" y="56"/>
                    <a:pt x="13993" y="0"/>
                    <a:pt x="13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61"/>
            <p:cNvSpPr/>
            <p:nvPr/>
          </p:nvSpPr>
          <p:spPr>
            <a:xfrm>
              <a:off x="6297950" y="3763800"/>
              <a:ext cx="273350" cy="276700"/>
            </a:xfrm>
            <a:custGeom>
              <a:avLst/>
              <a:gdLst/>
              <a:ahLst/>
              <a:cxnLst/>
              <a:rect l="l" t="t" r="r" b="b"/>
              <a:pathLst>
                <a:path w="10934" h="11068" extrusionOk="0">
                  <a:moveTo>
                    <a:pt x="6819" y="0"/>
                  </a:moveTo>
                  <a:cubicBezTo>
                    <a:pt x="5863" y="0"/>
                    <a:pt x="5047" y="1155"/>
                    <a:pt x="4260" y="1155"/>
                  </a:cubicBezTo>
                  <a:cubicBezTo>
                    <a:pt x="4142" y="1155"/>
                    <a:pt x="4025" y="1129"/>
                    <a:pt x="3908" y="1069"/>
                  </a:cubicBezTo>
                  <a:cubicBezTo>
                    <a:pt x="3523" y="865"/>
                    <a:pt x="3156" y="759"/>
                    <a:pt x="2812" y="759"/>
                  </a:cubicBezTo>
                  <a:cubicBezTo>
                    <a:pt x="1929" y="759"/>
                    <a:pt x="1195" y="1456"/>
                    <a:pt x="686" y="2982"/>
                  </a:cubicBezTo>
                  <a:cubicBezTo>
                    <a:pt x="0" y="5143"/>
                    <a:pt x="1622" y="9924"/>
                    <a:pt x="1622" y="9924"/>
                  </a:cubicBezTo>
                  <a:lnTo>
                    <a:pt x="3014" y="10486"/>
                  </a:lnTo>
                  <a:lnTo>
                    <a:pt x="4386" y="11068"/>
                  </a:lnTo>
                  <a:cubicBezTo>
                    <a:pt x="4386" y="11068"/>
                    <a:pt x="8918" y="8802"/>
                    <a:pt x="9915" y="6786"/>
                  </a:cubicBezTo>
                  <a:cubicBezTo>
                    <a:pt x="10934" y="4749"/>
                    <a:pt x="10456" y="3584"/>
                    <a:pt x="8980" y="3148"/>
                  </a:cubicBezTo>
                  <a:cubicBezTo>
                    <a:pt x="7878" y="2795"/>
                    <a:pt x="8564" y="654"/>
                    <a:pt x="7276" y="92"/>
                  </a:cubicBezTo>
                  <a:cubicBezTo>
                    <a:pt x="7120" y="28"/>
                    <a:pt x="6968" y="0"/>
                    <a:pt x="6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61"/>
            <p:cNvSpPr/>
            <p:nvPr/>
          </p:nvSpPr>
          <p:spPr>
            <a:xfrm>
              <a:off x="5736725" y="3599950"/>
              <a:ext cx="533175" cy="521100"/>
            </a:xfrm>
            <a:custGeom>
              <a:avLst/>
              <a:gdLst/>
              <a:ahLst/>
              <a:cxnLst/>
              <a:rect l="l" t="t" r="r" b="b"/>
              <a:pathLst>
                <a:path w="21327" h="20844" extrusionOk="0">
                  <a:moveTo>
                    <a:pt x="14245" y="0"/>
                  </a:moveTo>
                  <a:cubicBezTo>
                    <a:pt x="13255" y="0"/>
                    <a:pt x="12299" y="472"/>
                    <a:pt x="11391" y="1346"/>
                  </a:cubicBezTo>
                  <a:cubicBezTo>
                    <a:pt x="11052" y="1680"/>
                    <a:pt x="10646" y="1802"/>
                    <a:pt x="10196" y="1802"/>
                  </a:cubicBezTo>
                  <a:cubicBezTo>
                    <a:pt x="8978" y="1802"/>
                    <a:pt x="7434" y="908"/>
                    <a:pt x="6016" y="908"/>
                  </a:cubicBezTo>
                  <a:cubicBezTo>
                    <a:pt x="5450" y="908"/>
                    <a:pt x="4904" y="1051"/>
                    <a:pt x="4407" y="1450"/>
                  </a:cubicBezTo>
                  <a:cubicBezTo>
                    <a:pt x="2203" y="3217"/>
                    <a:pt x="4719" y="7021"/>
                    <a:pt x="2827" y="8268"/>
                  </a:cubicBezTo>
                  <a:cubicBezTo>
                    <a:pt x="249" y="9972"/>
                    <a:pt x="0" y="12467"/>
                    <a:pt x="3076" y="15772"/>
                  </a:cubicBezTo>
                  <a:cubicBezTo>
                    <a:pt x="6194" y="19097"/>
                    <a:pt x="16234" y="20843"/>
                    <a:pt x="16234" y="20843"/>
                  </a:cubicBezTo>
                  <a:lnTo>
                    <a:pt x="18562" y="18973"/>
                  </a:lnTo>
                  <a:lnTo>
                    <a:pt x="20911" y="17102"/>
                  </a:lnTo>
                  <a:cubicBezTo>
                    <a:pt x="20911" y="17102"/>
                    <a:pt x="21327" y="6937"/>
                    <a:pt x="18729" y="3196"/>
                  </a:cubicBezTo>
                  <a:cubicBezTo>
                    <a:pt x="17191" y="993"/>
                    <a:pt x="15682" y="0"/>
                    <a:pt x="14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61"/>
            <p:cNvSpPr/>
            <p:nvPr/>
          </p:nvSpPr>
          <p:spPr>
            <a:xfrm>
              <a:off x="5958100" y="3816000"/>
              <a:ext cx="265050" cy="260875"/>
            </a:xfrm>
            <a:custGeom>
              <a:avLst/>
              <a:gdLst/>
              <a:ahLst/>
              <a:cxnLst/>
              <a:rect l="l" t="t" r="r" b="b"/>
              <a:pathLst>
                <a:path w="10602" h="10435" extrusionOk="0">
                  <a:moveTo>
                    <a:pt x="7067" y="0"/>
                  </a:moveTo>
                  <a:cubicBezTo>
                    <a:pt x="6576" y="0"/>
                    <a:pt x="6101" y="238"/>
                    <a:pt x="5654" y="686"/>
                  </a:cubicBezTo>
                  <a:cubicBezTo>
                    <a:pt x="5484" y="856"/>
                    <a:pt x="5279" y="918"/>
                    <a:pt x="5053" y="918"/>
                  </a:cubicBezTo>
                  <a:cubicBezTo>
                    <a:pt x="4446" y="918"/>
                    <a:pt x="3680" y="473"/>
                    <a:pt x="2980" y="473"/>
                  </a:cubicBezTo>
                  <a:cubicBezTo>
                    <a:pt x="2699" y="473"/>
                    <a:pt x="2428" y="545"/>
                    <a:pt x="2183" y="748"/>
                  </a:cubicBezTo>
                  <a:cubicBezTo>
                    <a:pt x="1081" y="1621"/>
                    <a:pt x="2328" y="3513"/>
                    <a:pt x="1393" y="4136"/>
                  </a:cubicBezTo>
                  <a:cubicBezTo>
                    <a:pt x="104" y="5009"/>
                    <a:pt x="0" y="6257"/>
                    <a:pt x="1497" y="7919"/>
                  </a:cubicBezTo>
                  <a:cubicBezTo>
                    <a:pt x="3056" y="9582"/>
                    <a:pt x="8044" y="10435"/>
                    <a:pt x="8044" y="10435"/>
                  </a:cubicBezTo>
                  <a:lnTo>
                    <a:pt x="9229" y="9499"/>
                  </a:lnTo>
                  <a:lnTo>
                    <a:pt x="10393" y="8564"/>
                  </a:lnTo>
                  <a:cubicBezTo>
                    <a:pt x="10393" y="8564"/>
                    <a:pt x="10601" y="3471"/>
                    <a:pt x="9292" y="1621"/>
                  </a:cubicBezTo>
                  <a:cubicBezTo>
                    <a:pt x="8538" y="510"/>
                    <a:pt x="7785" y="0"/>
                    <a:pt x="7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61"/>
            <p:cNvSpPr/>
            <p:nvPr/>
          </p:nvSpPr>
          <p:spPr>
            <a:xfrm>
              <a:off x="5911325" y="3448950"/>
              <a:ext cx="607500" cy="645600"/>
            </a:xfrm>
            <a:custGeom>
              <a:avLst/>
              <a:gdLst/>
              <a:ahLst/>
              <a:cxnLst/>
              <a:rect l="l" t="t" r="r" b="b"/>
              <a:pathLst>
                <a:path w="24300" h="25824" extrusionOk="0">
                  <a:moveTo>
                    <a:pt x="10901" y="1"/>
                  </a:moveTo>
                  <a:cubicBezTo>
                    <a:pt x="10737" y="1"/>
                    <a:pt x="10568" y="16"/>
                    <a:pt x="10393" y="48"/>
                  </a:cubicBezTo>
                  <a:cubicBezTo>
                    <a:pt x="7213" y="610"/>
                    <a:pt x="7691" y="5744"/>
                    <a:pt x="5114" y="5993"/>
                  </a:cubicBezTo>
                  <a:cubicBezTo>
                    <a:pt x="1601" y="6305"/>
                    <a:pt x="0" y="8675"/>
                    <a:pt x="1289" y="13663"/>
                  </a:cubicBezTo>
                  <a:cubicBezTo>
                    <a:pt x="2578" y="18652"/>
                    <a:pt x="11641" y="25823"/>
                    <a:pt x="11641" y="25823"/>
                  </a:cubicBezTo>
                  <a:lnTo>
                    <a:pt x="14987" y="25221"/>
                  </a:lnTo>
                  <a:lnTo>
                    <a:pt x="18334" y="24618"/>
                  </a:lnTo>
                  <a:cubicBezTo>
                    <a:pt x="18334" y="24618"/>
                    <a:pt x="24299" y="14703"/>
                    <a:pt x="23717" y="9568"/>
                  </a:cubicBezTo>
                  <a:cubicBezTo>
                    <a:pt x="23222" y="5345"/>
                    <a:pt x="21558" y="3471"/>
                    <a:pt x="19098" y="3471"/>
                  </a:cubicBezTo>
                  <a:cubicBezTo>
                    <a:pt x="18567" y="3471"/>
                    <a:pt x="18000" y="3558"/>
                    <a:pt x="17398" y="3727"/>
                  </a:cubicBezTo>
                  <a:cubicBezTo>
                    <a:pt x="17232" y="3775"/>
                    <a:pt x="17071" y="3796"/>
                    <a:pt x="16914" y="3796"/>
                  </a:cubicBezTo>
                  <a:cubicBezTo>
                    <a:pt x="14844" y="3796"/>
                    <a:pt x="13491" y="1"/>
                    <a:pt x="1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61"/>
            <p:cNvSpPr/>
            <p:nvPr/>
          </p:nvSpPr>
          <p:spPr>
            <a:xfrm>
              <a:off x="6089050" y="3739000"/>
              <a:ext cx="301950" cy="321250"/>
            </a:xfrm>
            <a:custGeom>
              <a:avLst/>
              <a:gdLst/>
              <a:ahLst/>
              <a:cxnLst/>
              <a:rect l="l" t="t" r="r" b="b"/>
              <a:pathLst>
                <a:path w="12078" h="12850" extrusionOk="0">
                  <a:moveTo>
                    <a:pt x="5432" y="0"/>
                  </a:moveTo>
                  <a:cubicBezTo>
                    <a:pt x="5349" y="0"/>
                    <a:pt x="5264" y="8"/>
                    <a:pt x="5176" y="24"/>
                  </a:cubicBezTo>
                  <a:cubicBezTo>
                    <a:pt x="3596" y="315"/>
                    <a:pt x="3825" y="2893"/>
                    <a:pt x="2557" y="2976"/>
                  </a:cubicBezTo>
                  <a:cubicBezTo>
                    <a:pt x="811" y="3142"/>
                    <a:pt x="0" y="4306"/>
                    <a:pt x="665" y="6801"/>
                  </a:cubicBezTo>
                  <a:cubicBezTo>
                    <a:pt x="1310" y="9295"/>
                    <a:pt x="5800" y="12849"/>
                    <a:pt x="5800" y="12849"/>
                  </a:cubicBezTo>
                  <a:lnTo>
                    <a:pt x="7462" y="12538"/>
                  </a:lnTo>
                  <a:lnTo>
                    <a:pt x="9125" y="12226"/>
                  </a:lnTo>
                  <a:cubicBezTo>
                    <a:pt x="9125" y="12226"/>
                    <a:pt x="12077" y="7299"/>
                    <a:pt x="11807" y="4743"/>
                  </a:cubicBezTo>
                  <a:cubicBezTo>
                    <a:pt x="11585" y="2675"/>
                    <a:pt x="10759" y="1746"/>
                    <a:pt x="9537" y="1746"/>
                  </a:cubicBezTo>
                  <a:cubicBezTo>
                    <a:pt x="9272" y="1746"/>
                    <a:pt x="8989" y="1789"/>
                    <a:pt x="8689" y="1874"/>
                  </a:cubicBezTo>
                  <a:cubicBezTo>
                    <a:pt x="8610" y="1895"/>
                    <a:pt x="8533" y="1905"/>
                    <a:pt x="8459" y="1905"/>
                  </a:cubicBezTo>
                  <a:cubicBezTo>
                    <a:pt x="7417" y="1905"/>
                    <a:pt x="6740" y="0"/>
                    <a:pt x="5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61"/>
            <p:cNvSpPr/>
            <p:nvPr/>
          </p:nvSpPr>
          <p:spPr>
            <a:xfrm>
              <a:off x="5529900" y="3824275"/>
              <a:ext cx="577350" cy="499400"/>
            </a:xfrm>
            <a:custGeom>
              <a:avLst/>
              <a:gdLst/>
              <a:ahLst/>
              <a:cxnLst/>
              <a:rect l="l" t="t" r="r" b="b"/>
              <a:pathLst>
                <a:path w="23094" h="19976" extrusionOk="0">
                  <a:moveTo>
                    <a:pt x="10722" y="0"/>
                  </a:moveTo>
                  <a:cubicBezTo>
                    <a:pt x="8877" y="0"/>
                    <a:pt x="7710" y="1081"/>
                    <a:pt x="7151" y="2974"/>
                  </a:cubicBezTo>
                  <a:cubicBezTo>
                    <a:pt x="6506" y="5156"/>
                    <a:pt x="2141" y="3805"/>
                    <a:pt x="1060" y="6424"/>
                  </a:cubicBezTo>
                  <a:cubicBezTo>
                    <a:pt x="0" y="9064"/>
                    <a:pt x="4033" y="11143"/>
                    <a:pt x="2993" y="13159"/>
                  </a:cubicBezTo>
                  <a:cubicBezTo>
                    <a:pt x="1559" y="15924"/>
                    <a:pt x="2557" y="18231"/>
                    <a:pt x="6860" y="19624"/>
                  </a:cubicBezTo>
                  <a:cubicBezTo>
                    <a:pt x="7621" y="19873"/>
                    <a:pt x="8547" y="19975"/>
                    <a:pt x="9556" y="19975"/>
                  </a:cubicBezTo>
                  <a:cubicBezTo>
                    <a:pt x="14275" y="19975"/>
                    <a:pt x="20807" y="17732"/>
                    <a:pt x="20807" y="17732"/>
                  </a:cubicBezTo>
                  <a:lnTo>
                    <a:pt x="21950" y="14947"/>
                  </a:lnTo>
                  <a:lnTo>
                    <a:pt x="23094" y="12182"/>
                  </a:lnTo>
                  <a:cubicBezTo>
                    <a:pt x="23094" y="12182"/>
                    <a:pt x="18562" y="3057"/>
                    <a:pt x="14467" y="1062"/>
                  </a:cubicBezTo>
                  <a:cubicBezTo>
                    <a:pt x="12999" y="338"/>
                    <a:pt x="11754" y="0"/>
                    <a:pt x="10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61"/>
            <p:cNvSpPr/>
            <p:nvPr/>
          </p:nvSpPr>
          <p:spPr>
            <a:xfrm>
              <a:off x="5780375" y="4006975"/>
              <a:ext cx="287900" cy="248925"/>
            </a:xfrm>
            <a:custGeom>
              <a:avLst/>
              <a:gdLst/>
              <a:ahLst/>
              <a:cxnLst/>
              <a:rect l="l" t="t" r="r" b="b"/>
              <a:pathLst>
                <a:path w="11516" h="9957" extrusionOk="0">
                  <a:moveTo>
                    <a:pt x="5368" y="0"/>
                  </a:moveTo>
                  <a:cubicBezTo>
                    <a:pt x="4458" y="0"/>
                    <a:pt x="3875" y="544"/>
                    <a:pt x="3596" y="1486"/>
                  </a:cubicBezTo>
                  <a:cubicBezTo>
                    <a:pt x="3264" y="2588"/>
                    <a:pt x="1102" y="1902"/>
                    <a:pt x="561" y="3211"/>
                  </a:cubicBezTo>
                  <a:cubicBezTo>
                    <a:pt x="0" y="4500"/>
                    <a:pt x="2037" y="5539"/>
                    <a:pt x="1517" y="6558"/>
                  </a:cubicBezTo>
                  <a:cubicBezTo>
                    <a:pt x="790" y="7930"/>
                    <a:pt x="1310" y="9073"/>
                    <a:pt x="3451" y="9780"/>
                  </a:cubicBezTo>
                  <a:cubicBezTo>
                    <a:pt x="3830" y="9905"/>
                    <a:pt x="4292" y="9956"/>
                    <a:pt x="4795" y="9956"/>
                  </a:cubicBezTo>
                  <a:cubicBezTo>
                    <a:pt x="7135" y="9956"/>
                    <a:pt x="10372" y="8844"/>
                    <a:pt x="10372" y="8844"/>
                  </a:cubicBezTo>
                  <a:lnTo>
                    <a:pt x="10954" y="7473"/>
                  </a:lnTo>
                  <a:lnTo>
                    <a:pt x="11516" y="6101"/>
                  </a:lnTo>
                  <a:cubicBezTo>
                    <a:pt x="11516" y="6101"/>
                    <a:pt x="9271" y="1548"/>
                    <a:pt x="7234" y="551"/>
                  </a:cubicBezTo>
                  <a:cubicBezTo>
                    <a:pt x="6504" y="175"/>
                    <a:pt x="5884" y="0"/>
                    <a:pt x="5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61"/>
            <p:cNvSpPr/>
            <p:nvPr/>
          </p:nvSpPr>
          <p:spPr>
            <a:xfrm>
              <a:off x="5607850" y="4305925"/>
              <a:ext cx="540975" cy="503025"/>
            </a:xfrm>
            <a:custGeom>
              <a:avLst/>
              <a:gdLst/>
              <a:ahLst/>
              <a:cxnLst/>
              <a:rect l="l" t="t" r="r" b="b"/>
              <a:pathLst>
                <a:path w="21639" h="20121" extrusionOk="0">
                  <a:moveTo>
                    <a:pt x="16344" y="1"/>
                  </a:moveTo>
                  <a:cubicBezTo>
                    <a:pt x="13355" y="1"/>
                    <a:pt x="6846" y="239"/>
                    <a:pt x="4012" y="2208"/>
                  </a:cubicBezTo>
                  <a:cubicBezTo>
                    <a:pt x="291" y="4806"/>
                    <a:pt x="0" y="7321"/>
                    <a:pt x="2162" y="9545"/>
                  </a:cubicBezTo>
                  <a:cubicBezTo>
                    <a:pt x="3742" y="11167"/>
                    <a:pt x="499" y="14326"/>
                    <a:pt x="2266" y="16530"/>
                  </a:cubicBezTo>
                  <a:cubicBezTo>
                    <a:pt x="2895" y="17314"/>
                    <a:pt x="3780" y="17500"/>
                    <a:pt x="4715" y="17500"/>
                  </a:cubicBezTo>
                  <a:cubicBezTo>
                    <a:pt x="5560" y="17500"/>
                    <a:pt x="6446" y="17348"/>
                    <a:pt x="7222" y="17348"/>
                  </a:cubicBezTo>
                  <a:cubicBezTo>
                    <a:pt x="7997" y="17348"/>
                    <a:pt x="8661" y="17500"/>
                    <a:pt x="9063" y="18109"/>
                  </a:cubicBezTo>
                  <a:cubicBezTo>
                    <a:pt x="9915" y="19408"/>
                    <a:pt x="10970" y="20120"/>
                    <a:pt x="12225" y="20120"/>
                  </a:cubicBezTo>
                  <a:cubicBezTo>
                    <a:pt x="13480" y="20120"/>
                    <a:pt x="14935" y="19408"/>
                    <a:pt x="16588" y="17860"/>
                  </a:cubicBezTo>
                  <a:cubicBezTo>
                    <a:pt x="19913" y="14742"/>
                    <a:pt x="21639" y="4702"/>
                    <a:pt x="21639" y="4702"/>
                  </a:cubicBezTo>
                  <a:lnTo>
                    <a:pt x="19768" y="2374"/>
                  </a:lnTo>
                  <a:lnTo>
                    <a:pt x="17897" y="25"/>
                  </a:lnTo>
                  <a:cubicBezTo>
                    <a:pt x="17897" y="25"/>
                    <a:pt x="17301" y="1"/>
                    <a:pt x="16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61"/>
            <p:cNvSpPr/>
            <p:nvPr/>
          </p:nvSpPr>
          <p:spPr>
            <a:xfrm>
              <a:off x="5833900" y="4348400"/>
              <a:ext cx="270750" cy="250075"/>
            </a:xfrm>
            <a:custGeom>
              <a:avLst/>
              <a:gdLst/>
              <a:ahLst/>
              <a:cxnLst/>
              <a:rect l="l" t="t" r="r" b="b"/>
              <a:pathLst>
                <a:path w="10830" h="10003" extrusionOk="0">
                  <a:moveTo>
                    <a:pt x="8280" y="0"/>
                  </a:moveTo>
                  <a:cubicBezTo>
                    <a:pt x="6831" y="0"/>
                    <a:pt x="3450" y="113"/>
                    <a:pt x="2016" y="1112"/>
                  </a:cubicBezTo>
                  <a:cubicBezTo>
                    <a:pt x="146" y="2379"/>
                    <a:pt x="0" y="3647"/>
                    <a:pt x="1081" y="4749"/>
                  </a:cubicBezTo>
                  <a:cubicBezTo>
                    <a:pt x="1892" y="5560"/>
                    <a:pt x="270" y="7140"/>
                    <a:pt x="1143" y="8241"/>
                  </a:cubicBezTo>
                  <a:cubicBezTo>
                    <a:pt x="1451" y="8622"/>
                    <a:pt x="1888" y="8714"/>
                    <a:pt x="2352" y="8714"/>
                  </a:cubicBezTo>
                  <a:cubicBezTo>
                    <a:pt x="2783" y="8714"/>
                    <a:pt x="3237" y="8635"/>
                    <a:pt x="3633" y="8635"/>
                  </a:cubicBezTo>
                  <a:cubicBezTo>
                    <a:pt x="4021" y="8635"/>
                    <a:pt x="4353" y="8711"/>
                    <a:pt x="4552" y="9010"/>
                  </a:cubicBezTo>
                  <a:cubicBezTo>
                    <a:pt x="4982" y="9649"/>
                    <a:pt x="5511" y="10003"/>
                    <a:pt x="6143" y="10003"/>
                  </a:cubicBezTo>
                  <a:cubicBezTo>
                    <a:pt x="6766" y="10003"/>
                    <a:pt x="7489" y="9659"/>
                    <a:pt x="8315" y="8906"/>
                  </a:cubicBezTo>
                  <a:cubicBezTo>
                    <a:pt x="9978" y="7347"/>
                    <a:pt x="10830" y="2359"/>
                    <a:pt x="10830" y="2359"/>
                  </a:cubicBezTo>
                  <a:lnTo>
                    <a:pt x="9894" y="1195"/>
                  </a:lnTo>
                  <a:lnTo>
                    <a:pt x="8959" y="10"/>
                  </a:lnTo>
                  <a:cubicBezTo>
                    <a:pt x="8959" y="10"/>
                    <a:pt x="8701" y="0"/>
                    <a:pt x="8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61"/>
            <p:cNvSpPr/>
            <p:nvPr/>
          </p:nvSpPr>
          <p:spPr>
            <a:xfrm>
              <a:off x="5463900" y="4061375"/>
              <a:ext cx="658425" cy="572950"/>
            </a:xfrm>
            <a:custGeom>
              <a:avLst/>
              <a:gdLst/>
              <a:ahLst/>
              <a:cxnLst/>
              <a:rect l="l" t="t" r="r" b="b"/>
              <a:pathLst>
                <a:path w="26337" h="22918" extrusionOk="0">
                  <a:moveTo>
                    <a:pt x="10822" y="0"/>
                  </a:moveTo>
                  <a:cubicBezTo>
                    <a:pt x="10573" y="0"/>
                    <a:pt x="10333" y="12"/>
                    <a:pt x="10102" y="38"/>
                  </a:cubicBezTo>
                  <a:cubicBezTo>
                    <a:pt x="4947" y="620"/>
                    <a:pt x="3284" y="2989"/>
                    <a:pt x="4261" y="6357"/>
                  </a:cubicBezTo>
                  <a:cubicBezTo>
                    <a:pt x="4947" y="8851"/>
                    <a:pt x="0" y="10223"/>
                    <a:pt x="561" y="13382"/>
                  </a:cubicBezTo>
                  <a:cubicBezTo>
                    <a:pt x="1143" y="16542"/>
                    <a:pt x="6278" y="16064"/>
                    <a:pt x="6506" y="18641"/>
                  </a:cubicBezTo>
                  <a:cubicBezTo>
                    <a:pt x="6745" y="21336"/>
                    <a:pt x="8195" y="22917"/>
                    <a:pt x="11108" y="22917"/>
                  </a:cubicBezTo>
                  <a:cubicBezTo>
                    <a:pt x="11994" y="22917"/>
                    <a:pt x="13014" y="22771"/>
                    <a:pt x="14176" y="22466"/>
                  </a:cubicBezTo>
                  <a:cubicBezTo>
                    <a:pt x="19165" y="21198"/>
                    <a:pt x="26336" y="12135"/>
                    <a:pt x="26336" y="12135"/>
                  </a:cubicBezTo>
                  <a:lnTo>
                    <a:pt x="25734" y="8768"/>
                  </a:lnTo>
                  <a:lnTo>
                    <a:pt x="25152" y="5421"/>
                  </a:lnTo>
                  <a:cubicBezTo>
                    <a:pt x="25152" y="5421"/>
                    <a:pt x="16091" y="0"/>
                    <a:pt x="10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61"/>
            <p:cNvSpPr/>
            <p:nvPr/>
          </p:nvSpPr>
          <p:spPr>
            <a:xfrm>
              <a:off x="5760625" y="4181375"/>
              <a:ext cx="327925" cy="285025"/>
            </a:xfrm>
            <a:custGeom>
              <a:avLst/>
              <a:gdLst/>
              <a:ahLst/>
              <a:cxnLst/>
              <a:rect l="l" t="t" r="r" b="b"/>
              <a:pathLst>
                <a:path w="13117" h="11401" extrusionOk="0">
                  <a:moveTo>
                    <a:pt x="5356" y="1"/>
                  </a:moveTo>
                  <a:cubicBezTo>
                    <a:pt x="5236" y="1"/>
                    <a:pt x="5121" y="7"/>
                    <a:pt x="5010" y="18"/>
                  </a:cubicBezTo>
                  <a:cubicBezTo>
                    <a:pt x="2474" y="309"/>
                    <a:pt x="1663" y="1453"/>
                    <a:pt x="2120" y="3136"/>
                  </a:cubicBezTo>
                  <a:cubicBezTo>
                    <a:pt x="2474" y="4384"/>
                    <a:pt x="0" y="5070"/>
                    <a:pt x="291" y="6649"/>
                  </a:cubicBezTo>
                  <a:cubicBezTo>
                    <a:pt x="561" y="8229"/>
                    <a:pt x="3139" y="8000"/>
                    <a:pt x="3243" y="9268"/>
                  </a:cubicBezTo>
                  <a:cubicBezTo>
                    <a:pt x="3371" y="10611"/>
                    <a:pt x="4089" y="11401"/>
                    <a:pt x="5548" y="11401"/>
                  </a:cubicBezTo>
                  <a:cubicBezTo>
                    <a:pt x="5986" y="11401"/>
                    <a:pt x="6491" y="11330"/>
                    <a:pt x="7068" y="11181"/>
                  </a:cubicBezTo>
                  <a:cubicBezTo>
                    <a:pt x="9562" y="10516"/>
                    <a:pt x="13116" y="6026"/>
                    <a:pt x="13116" y="6026"/>
                  </a:cubicBezTo>
                  <a:lnTo>
                    <a:pt x="12805" y="4363"/>
                  </a:lnTo>
                  <a:lnTo>
                    <a:pt x="12493" y="2700"/>
                  </a:lnTo>
                  <a:cubicBezTo>
                    <a:pt x="12493" y="2700"/>
                    <a:pt x="7969" y="1"/>
                    <a:pt x="5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61"/>
            <p:cNvSpPr/>
            <p:nvPr/>
          </p:nvSpPr>
          <p:spPr>
            <a:xfrm>
              <a:off x="5797525" y="4433850"/>
              <a:ext cx="550850" cy="553950"/>
            </a:xfrm>
            <a:custGeom>
              <a:avLst/>
              <a:gdLst/>
              <a:ahLst/>
              <a:cxnLst/>
              <a:rect l="l" t="t" r="r" b="b"/>
              <a:pathLst>
                <a:path w="22034" h="22158" extrusionOk="0">
                  <a:moveTo>
                    <a:pt x="13282" y="1"/>
                  </a:moveTo>
                  <a:cubicBezTo>
                    <a:pt x="13282" y="1"/>
                    <a:pt x="4137" y="4470"/>
                    <a:pt x="2079" y="8523"/>
                  </a:cubicBezTo>
                  <a:cubicBezTo>
                    <a:pt x="0" y="12618"/>
                    <a:pt x="935" y="14946"/>
                    <a:pt x="3908" y="15861"/>
                  </a:cubicBezTo>
                  <a:cubicBezTo>
                    <a:pt x="6090" y="16526"/>
                    <a:pt x="4698" y="20870"/>
                    <a:pt x="7296" y="21972"/>
                  </a:cubicBezTo>
                  <a:cubicBezTo>
                    <a:pt x="7613" y="22102"/>
                    <a:pt x="7923" y="22158"/>
                    <a:pt x="8225" y="22158"/>
                  </a:cubicBezTo>
                  <a:cubicBezTo>
                    <a:pt x="10132" y="22158"/>
                    <a:pt x="11760" y="19929"/>
                    <a:pt x="13308" y="19929"/>
                  </a:cubicBezTo>
                  <a:cubicBezTo>
                    <a:pt x="13558" y="19929"/>
                    <a:pt x="13805" y="19987"/>
                    <a:pt x="14052" y="20122"/>
                  </a:cubicBezTo>
                  <a:cubicBezTo>
                    <a:pt x="14832" y="20536"/>
                    <a:pt x="15578" y="20753"/>
                    <a:pt x="16280" y="20753"/>
                  </a:cubicBezTo>
                  <a:cubicBezTo>
                    <a:pt x="18049" y="20753"/>
                    <a:pt x="19537" y="19377"/>
                    <a:pt x="20579" y="16297"/>
                  </a:cubicBezTo>
                  <a:cubicBezTo>
                    <a:pt x="22034" y="11974"/>
                    <a:pt x="18791" y="2308"/>
                    <a:pt x="18791" y="2308"/>
                  </a:cubicBezTo>
                  <a:lnTo>
                    <a:pt x="16026" y="1165"/>
                  </a:lnTo>
                  <a:lnTo>
                    <a:pt x="13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61"/>
            <p:cNvSpPr/>
            <p:nvPr/>
          </p:nvSpPr>
          <p:spPr>
            <a:xfrm>
              <a:off x="5992900" y="4472300"/>
              <a:ext cx="274400" cy="275875"/>
            </a:xfrm>
            <a:custGeom>
              <a:avLst/>
              <a:gdLst/>
              <a:ahLst/>
              <a:cxnLst/>
              <a:rect l="l" t="t" r="r" b="b"/>
              <a:pathLst>
                <a:path w="10976" h="11035" extrusionOk="0">
                  <a:moveTo>
                    <a:pt x="6611" y="1"/>
                  </a:moveTo>
                  <a:cubicBezTo>
                    <a:pt x="6611" y="1"/>
                    <a:pt x="2038" y="2246"/>
                    <a:pt x="1019" y="4241"/>
                  </a:cubicBezTo>
                  <a:cubicBezTo>
                    <a:pt x="1" y="6258"/>
                    <a:pt x="479" y="7443"/>
                    <a:pt x="1955" y="7900"/>
                  </a:cubicBezTo>
                  <a:cubicBezTo>
                    <a:pt x="3056" y="8232"/>
                    <a:pt x="2350" y="10394"/>
                    <a:pt x="3638" y="10935"/>
                  </a:cubicBezTo>
                  <a:cubicBezTo>
                    <a:pt x="3801" y="11004"/>
                    <a:pt x="3960" y="11034"/>
                    <a:pt x="4115" y="11034"/>
                  </a:cubicBezTo>
                  <a:cubicBezTo>
                    <a:pt x="5065" y="11034"/>
                    <a:pt x="5885" y="9913"/>
                    <a:pt x="6656" y="9913"/>
                  </a:cubicBezTo>
                  <a:cubicBezTo>
                    <a:pt x="6773" y="9913"/>
                    <a:pt x="6890" y="9939"/>
                    <a:pt x="7006" y="9999"/>
                  </a:cubicBezTo>
                  <a:cubicBezTo>
                    <a:pt x="7392" y="10207"/>
                    <a:pt x="7764" y="10317"/>
                    <a:pt x="8114" y="10317"/>
                  </a:cubicBezTo>
                  <a:cubicBezTo>
                    <a:pt x="8987" y="10317"/>
                    <a:pt x="9729" y="9636"/>
                    <a:pt x="10248" y="8108"/>
                  </a:cubicBezTo>
                  <a:cubicBezTo>
                    <a:pt x="10976" y="5946"/>
                    <a:pt x="9355" y="1144"/>
                    <a:pt x="9355" y="1144"/>
                  </a:cubicBezTo>
                  <a:lnTo>
                    <a:pt x="7983" y="583"/>
                  </a:lnTo>
                  <a:lnTo>
                    <a:pt x="6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61"/>
            <p:cNvSpPr/>
            <p:nvPr/>
          </p:nvSpPr>
          <p:spPr>
            <a:xfrm>
              <a:off x="6293775" y="4392275"/>
              <a:ext cx="534250" cy="523650"/>
            </a:xfrm>
            <a:custGeom>
              <a:avLst/>
              <a:gdLst/>
              <a:ahLst/>
              <a:cxnLst/>
              <a:rect l="l" t="t" r="r" b="b"/>
              <a:pathLst>
                <a:path w="21370" h="20946" extrusionOk="0">
                  <a:moveTo>
                    <a:pt x="5198" y="1"/>
                  </a:moveTo>
                  <a:lnTo>
                    <a:pt x="2870" y="1872"/>
                  </a:lnTo>
                  <a:lnTo>
                    <a:pt x="521" y="3742"/>
                  </a:lnTo>
                  <a:cubicBezTo>
                    <a:pt x="521" y="3742"/>
                    <a:pt x="1" y="13928"/>
                    <a:pt x="2578" y="17669"/>
                  </a:cubicBezTo>
                  <a:cubicBezTo>
                    <a:pt x="4115" y="19924"/>
                    <a:pt x="5621" y="20946"/>
                    <a:pt x="7059" y="20946"/>
                  </a:cubicBezTo>
                  <a:cubicBezTo>
                    <a:pt x="8033" y="20946"/>
                    <a:pt x="8976" y="20476"/>
                    <a:pt x="9875" y="19602"/>
                  </a:cubicBezTo>
                  <a:cubicBezTo>
                    <a:pt x="10206" y="19288"/>
                    <a:pt x="10599" y="19171"/>
                    <a:pt x="11032" y="19171"/>
                  </a:cubicBezTo>
                  <a:cubicBezTo>
                    <a:pt x="12267" y="19171"/>
                    <a:pt x="13836" y="20117"/>
                    <a:pt x="15274" y="20117"/>
                  </a:cubicBezTo>
                  <a:cubicBezTo>
                    <a:pt x="15830" y="20117"/>
                    <a:pt x="16368" y="19975"/>
                    <a:pt x="16859" y="19582"/>
                  </a:cubicBezTo>
                  <a:cubicBezTo>
                    <a:pt x="19104" y="17815"/>
                    <a:pt x="16609" y="14011"/>
                    <a:pt x="18501" y="12764"/>
                  </a:cubicBezTo>
                  <a:cubicBezTo>
                    <a:pt x="21099" y="11080"/>
                    <a:pt x="21369" y="8586"/>
                    <a:pt x="18293" y="5177"/>
                  </a:cubicBezTo>
                  <a:cubicBezTo>
                    <a:pt x="15237" y="1830"/>
                    <a:pt x="5198" y="1"/>
                    <a:pt x="5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61"/>
            <p:cNvSpPr/>
            <p:nvPr/>
          </p:nvSpPr>
          <p:spPr>
            <a:xfrm>
              <a:off x="6342125" y="4436975"/>
              <a:ext cx="265550" cy="261100"/>
            </a:xfrm>
            <a:custGeom>
              <a:avLst/>
              <a:gdLst/>
              <a:ahLst/>
              <a:cxnLst/>
              <a:rect l="l" t="t" r="r" b="b"/>
              <a:pathLst>
                <a:path w="10622" h="10444" extrusionOk="0">
                  <a:moveTo>
                    <a:pt x="2557" y="1"/>
                  </a:moveTo>
                  <a:lnTo>
                    <a:pt x="1393" y="936"/>
                  </a:lnTo>
                  <a:lnTo>
                    <a:pt x="229" y="1871"/>
                  </a:lnTo>
                  <a:cubicBezTo>
                    <a:pt x="229" y="1871"/>
                    <a:pt x="0" y="6943"/>
                    <a:pt x="1268" y="8814"/>
                  </a:cubicBezTo>
                  <a:cubicBezTo>
                    <a:pt x="2028" y="9935"/>
                    <a:pt x="2780" y="10444"/>
                    <a:pt x="3502" y="10444"/>
                  </a:cubicBezTo>
                  <a:cubicBezTo>
                    <a:pt x="3986" y="10444"/>
                    <a:pt x="4456" y="10216"/>
                    <a:pt x="4906" y="9791"/>
                  </a:cubicBezTo>
                  <a:cubicBezTo>
                    <a:pt x="5072" y="9629"/>
                    <a:pt x="5271" y="9569"/>
                    <a:pt x="5490" y="9569"/>
                  </a:cubicBezTo>
                  <a:cubicBezTo>
                    <a:pt x="6096" y="9569"/>
                    <a:pt x="6864" y="10024"/>
                    <a:pt x="7572" y="10024"/>
                  </a:cubicBezTo>
                  <a:cubicBezTo>
                    <a:pt x="7855" y="10024"/>
                    <a:pt x="8128" y="9952"/>
                    <a:pt x="8377" y="9749"/>
                  </a:cubicBezTo>
                  <a:cubicBezTo>
                    <a:pt x="9479" y="8897"/>
                    <a:pt x="8232" y="7006"/>
                    <a:pt x="9188" y="6382"/>
                  </a:cubicBezTo>
                  <a:cubicBezTo>
                    <a:pt x="10497" y="5550"/>
                    <a:pt x="10622" y="4303"/>
                    <a:pt x="9084" y="2578"/>
                  </a:cubicBezTo>
                  <a:cubicBezTo>
                    <a:pt x="7546" y="915"/>
                    <a:pt x="2557" y="1"/>
                    <a:pt x="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61"/>
            <p:cNvSpPr/>
            <p:nvPr/>
          </p:nvSpPr>
          <p:spPr>
            <a:xfrm>
              <a:off x="6045900" y="4419825"/>
              <a:ext cx="604925" cy="646100"/>
            </a:xfrm>
            <a:custGeom>
              <a:avLst/>
              <a:gdLst/>
              <a:ahLst/>
              <a:cxnLst/>
              <a:rect l="l" t="t" r="r" b="b"/>
              <a:pathLst>
                <a:path w="24197" h="25844" extrusionOk="0">
                  <a:moveTo>
                    <a:pt x="12722" y="1"/>
                  </a:moveTo>
                  <a:lnTo>
                    <a:pt x="9376" y="562"/>
                  </a:lnTo>
                  <a:lnTo>
                    <a:pt x="6029" y="1144"/>
                  </a:lnTo>
                  <a:cubicBezTo>
                    <a:pt x="6029" y="1144"/>
                    <a:pt x="1" y="11017"/>
                    <a:pt x="521" y="16131"/>
                  </a:cubicBezTo>
                  <a:cubicBezTo>
                    <a:pt x="967" y="20408"/>
                    <a:pt x="2635" y="22301"/>
                    <a:pt x="5113" y="22301"/>
                  </a:cubicBezTo>
                  <a:cubicBezTo>
                    <a:pt x="5633" y="22301"/>
                    <a:pt x="6189" y="22217"/>
                    <a:pt x="6777" y="22055"/>
                  </a:cubicBezTo>
                  <a:cubicBezTo>
                    <a:pt x="6934" y="22013"/>
                    <a:pt x="7086" y="21994"/>
                    <a:pt x="7234" y="21994"/>
                  </a:cubicBezTo>
                  <a:cubicBezTo>
                    <a:pt x="9315" y="21994"/>
                    <a:pt x="10637" y="25844"/>
                    <a:pt x="13253" y="25844"/>
                  </a:cubicBezTo>
                  <a:cubicBezTo>
                    <a:pt x="13417" y="25844"/>
                    <a:pt x="13587" y="25829"/>
                    <a:pt x="13761" y="25796"/>
                  </a:cubicBezTo>
                  <a:cubicBezTo>
                    <a:pt x="16942" y="25256"/>
                    <a:pt x="16484" y="20101"/>
                    <a:pt x="19062" y="19893"/>
                  </a:cubicBezTo>
                  <a:cubicBezTo>
                    <a:pt x="22575" y="19644"/>
                    <a:pt x="24196" y="17274"/>
                    <a:pt x="22970" y="12265"/>
                  </a:cubicBezTo>
                  <a:cubicBezTo>
                    <a:pt x="21723" y="7276"/>
                    <a:pt x="12722" y="1"/>
                    <a:pt x="1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61"/>
            <p:cNvSpPr/>
            <p:nvPr/>
          </p:nvSpPr>
          <p:spPr>
            <a:xfrm>
              <a:off x="6174275" y="4454125"/>
              <a:ext cx="300375" cy="321675"/>
            </a:xfrm>
            <a:custGeom>
              <a:avLst/>
              <a:gdLst/>
              <a:ahLst/>
              <a:cxnLst/>
              <a:rect l="l" t="t" r="r" b="b"/>
              <a:pathLst>
                <a:path w="12015" h="12867" extrusionOk="0">
                  <a:moveTo>
                    <a:pt x="6319" y="0"/>
                  </a:moveTo>
                  <a:lnTo>
                    <a:pt x="4656" y="291"/>
                  </a:lnTo>
                  <a:lnTo>
                    <a:pt x="2993" y="582"/>
                  </a:lnTo>
                  <a:cubicBezTo>
                    <a:pt x="2993" y="582"/>
                    <a:pt x="0" y="5488"/>
                    <a:pt x="270" y="8024"/>
                  </a:cubicBezTo>
                  <a:cubicBezTo>
                    <a:pt x="443" y="10153"/>
                    <a:pt x="1280" y="11086"/>
                    <a:pt x="2527" y="11086"/>
                  </a:cubicBezTo>
                  <a:cubicBezTo>
                    <a:pt x="2778" y="11086"/>
                    <a:pt x="3045" y="11049"/>
                    <a:pt x="3326" y="10976"/>
                  </a:cubicBezTo>
                  <a:cubicBezTo>
                    <a:pt x="3409" y="10952"/>
                    <a:pt x="3489" y="10941"/>
                    <a:pt x="3567" y="10941"/>
                  </a:cubicBezTo>
                  <a:cubicBezTo>
                    <a:pt x="4602" y="10941"/>
                    <a:pt x="5249" y="12867"/>
                    <a:pt x="6578" y="12867"/>
                  </a:cubicBezTo>
                  <a:cubicBezTo>
                    <a:pt x="6656" y="12867"/>
                    <a:pt x="6736" y="12860"/>
                    <a:pt x="6818" y="12846"/>
                  </a:cubicBezTo>
                  <a:cubicBezTo>
                    <a:pt x="8398" y="12555"/>
                    <a:pt x="8169" y="9999"/>
                    <a:pt x="9458" y="9895"/>
                  </a:cubicBezTo>
                  <a:cubicBezTo>
                    <a:pt x="11204" y="9770"/>
                    <a:pt x="12015" y="8606"/>
                    <a:pt x="11412" y="6112"/>
                  </a:cubicBezTo>
                  <a:cubicBezTo>
                    <a:pt x="10788" y="3617"/>
                    <a:pt x="6319" y="0"/>
                    <a:pt x="6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61"/>
            <p:cNvSpPr/>
            <p:nvPr/>
          </p:nvSpPr>
          <p:spPr>
            <a:xfrm>
              <a:off x="6460075" y="4193775"/>
              <a:ext cx="576325" cy="500375"/>
            </a:xfrm>
            <a:custGeom>
              <a:avLst/>
              <a:gdLst/>
              <a:ahLst/>
              <a:cxnLst/>
              <a:rect l="l" t="t" r="r" b="b"/>
              <a:pathLst>
                <a:path w="23053" h="20015" extrusionOk="0">
                  <a:moveTo>
                    <a:pt x="13491" y="1"/>
                  </a:moveTo>
                  <a:cubicBezTo>
                    <a:pt x="8771" y="1"/>
                    <a:pt x="2308" y="2183"/>
                    <a:pt x="2308" y="2183"/>
                  </a:cubicBezTo>
                  <a:lnTo>
                    <a:pt x="1165" y="4927"/>
                  </a:lnTo>
                  <a:lnTo>
                    <a:pt x="1" y="7691"/>
                  </a:lnTo>
                  <a:cubicBezTo>
                    <a:pt x="1" y="7691"/>
                    <a:pt x="4470" y="16837"/>
                    <a:pt x="8523" y="18895"/>
                  </a:cubicBezTo>
                  <a:cubicBezTo>
                    <a:pt x="10009" y="19657"/>
                    <a:pt x="11266" y="20014"/>
                    <a:pt x="12308" y="20014"/>
                  </a:cubicBezTo>
                  <a:cubicBezTo>
                    <a:pt x="14109" y="20014"/>
                    <a:pt x="15268" y="18949"/>
                    <a:pt x="15861" y="17066"/>
                  </a:cubicBezTo>
                  <a:cubicBezTo>
                    <a:pt x="16526" y="14884"/>
                    <a:pt x="20870" y="16255"/>
                    <a:pt x="21951" y="13657"/>
                  </a:cubicBezTo>
                  <a:cubicBezTo>
                    <a:pt x="23053" y="11038"/>
                    <a:pt x="19020" y="8939"/>
                    <a:pt x="20122" y="6902"/>
                  </a:cubicBezTo>
                  <a:cubicBezTo>
                    <a:pt x="21577" y="4179"/>
                    <a:pt x="20600" y="1851"/>
                    <a:pt x="16297" y="375"/>
                  </a:cubicBezTo>
                  <a:cubicBezTo>
                    <a:pt x="15509" y="109"/>
                    <a:pt x="14543" y="1"/>
                    <a:pt x="1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61"/>
            <p:cNvSpPr/>
            <p:nvPr/>
          </p:nvSpPr>
          <p:spPr>
            <a:xfrm>
              <a:off x="6498025" y="4261800"/>
              <a:ext cx="286875" cy="248425"/>
            </a:xfrm>
            <a:custGeom>
              <a:avLst/>
              <a:gdLst/>
              <a:ahLst/>
              <a:cxnLst/>
              <a:rect l="l" t="t" r="r" b="b"/>
              <a:pathLst>
                <a:path w="11475" h="9937" extrusionOk="0">
                  <a:moveTo>
                    <a:pt x="6681" y="0"/>
                  </a:moveTo>
                  <a:cubicBezTo>
                    <a:pt x="4331" y="0"/>
                    <a:pt x="1143" y="1063"/>
                    <a:pt x="1143" y="1063"/>
                  </a:cubicBezTo>
                  <a:lnTo>
                    <a:pt x="561" y="2435"/>
                  </a:lnTo>
                  <a:lnTo>
                    <a:pt x="0" y="3827"/>
                  </a:lnTo>
                  <a:cubicBezTo>
                    <a:pt x="0" y="3827"/>
                    <a:pt x="2224" y="8400"/>
                    <a:pt x="4220" y="9398"/>
                  </a:cubicBezTo>
                  <a:cubicBezTo>
                    <a:pt x="4973" y="9763"/>
                    <a:pt x="5607" y="9936"/>
                    <a:pt x="6130" y="9936"/>
                  </a:cubicBezTo>
                  <a:cubicBezTo>
                    <a:pt x="7035" y="9936"/>
                    <a:pt x="7609" y="9419"/>
                    <a:pt x="7899" y="8483"/>
                  </a:cubicBezTo>
                  <a:cubicBezTo>
                    <a:pt x="8231" y="7382"/>
                    <a:pt x="10393" y="8088"/>
                    <a:pt x="10934" y="6779"/>
                  </a:cubicBezTo>
                  <a:cubicBezTo>
                    <a:pt x="11474" y="5490"/>
                    <a:pt x="9479" y="4409"/>
                    <a:pt x="9998" y="3432"/>
                  </a:cubicBezTo>
                  <a:cubicBezTo>
                    <a:pt x="10726" y="2081"/>
                    <a:pt x="10227" y="917"/>
                    <a:pt x="8107" y="190"/>
                  </a:cubicBezTo>
                  <a:cubicBezTo>
                    <a:pt x="7706" y="55"/>
                    <a:pt x="7216"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61"/>
            <p:cNvSpPr/>
            <p:nvPr/>
          </p:nvSpPr>
          <p:spPr>
            <a:xfrm>
              <a:off x="6418500" y="3707900"/>
              <a:ext cx="543600" cy="501000"/>
            </a:xfrm>
            <a:custGeom>
              <a:avLst/>
              <a:gdLst/>
              <a:ahLst/>
              <a:cxnLst/>
              <a:rect l="l" t="t" r="r" b="b"/>
              <a:pathLst>
                <a:path w="21744" h="20040" extrusionOk="0">
                  <a:moveTo>
                    <a:pt x="9587" y="0"/>
                  </a:moveTo>
                  <a:cubicBezTo>
                    <a:pt x="8325" y="0"/>
                    <a:pt x="6854" y="702"/>
                    <a:pt x="5177" y="2224"/>
                  </a:cubicBezTo>
                  <a:cubicBezTo>
                    <a:pt x="1830" y="5301"/>
                    <a:pt x="1" y="15320"/>
                    <a:pt x="1" y="15320"/>
                  </a:cubicBezTo>
                  <a:lnTo>
                    <a:pt x="1871" y="17669"/>
                  </a:lnTo>
                  <a:lnTo>
                    <a:pt x="3742" y="19997"/>
                  </a:lnTo>
                  <a:cubicBezTo>
                    <a:pt x="3742" y="19997"/>
                    <a:pt x="4583" y="20040"/>
                    <a:pt x="5871" y="20040"/>
                  </a:cubicBezTo>
                  <a:cubicBezTo>
                    <a:pt x="9064" y="20040"/>
                    <a:pt x="15003" y="19776"/>
                    <a:pt x="17669" y="17939"/>
                  </a:cubicBezTo>
                  <a:cubicBezTo>
                    <a:pt x="21431" y="15382"/>
                    <a:pt x="21743" y="12888"/>
                    <a:pt x="19602" y="10643"/>
                  </a:cubicBezTo>
                  <a:cubicBezTo>
                    <a:pt x="18043" y="9001"/>
                    <a:pt x="21328" y="5862"/>
                    <a:pt x="19561" y="3659"/>
                  </a:cubicBezTo>
                  <a:cubicBezTo>
                    <a:pt x="18914" y="2845"/>
                    <a:pt x="17998" y="2660"/>
                    <a:pt x="17035" y="2660"/>
                  </a:cubicBezTo>
                  <a:cubicBezTo>
                    <a:pt x="16232" y="2660"/>
                    <a:pt x="15396" y="2789"/>
                    <a:pt x="14657" y="2789"/>
                  </a:cubicBezTo>
                  <a:cubicBezTo>
                    <a:pt x="13859" y="2789"/>
                    <a:pt x="13174" y="2639"/>
                    <a:pt x="12764" y="2017"/>
                  </a:cubicBezTo>
                  <a:cubicBezTo>
                    <a:pt x="11919" y="713"/>
                    <a:pt x="10859" y="0"/>
                    <a:pt x="9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61"/>
            <p:cNvSpPr/>
            <p:nvPr/>
          </p:nvSpPr>
          <p:spPr>
            <a:xfrm>
              <a:off x="6463200" y="3918300"/>
              <a:ext cx="271275" cy="249925"/>
            </a:xfrm>
            <a:custGeom>
              <a:avLst/>
              <a:gdLst/>
              <a:ahLst/>
              <a:cxnLst/>
              <a:rect l="l" t="t" r="r" b="b"/>
              <a:pathLst>
                <a:path w="10851" h="9997" extrusionOk="0">
                  <a:moveTo>
                    <a:pt x="4777" y="0"/>
                  </a:moveTo>
                  <a:cubicBezTo>
                    <a:pt x="4147" y="0"/>
                    <a:pt x="3417" y="349"/>
                    <a:pt x="2578" y="1104"/>
                  </a:cubicBezTo>
                  <a:cubicBezTo>
                    <a:pt x="915" y="2643"/>
                    <a:pt x="0" y="7631"/>
                    <a:pt x="0" y="7631"/>
                  </a:cubicBezTo>
                  <a:lnTo>
                    <a:pt x="936" y="8795"/>
                  </a:lnTo>
                  <a:lnTo>
                    <a:pt x="1871" y="9980"/>
                  </a:lnTo>
                  <a:cubicBezTo>
                    <a:pt x="1871" y="9980"/>
                    <a:pt x="2227" y="9996"/>
                    <a:pt x="2786" y="9996"/>
                  </a:cubicBezTo>
                  <a:cubicBezTo>
                    <a:pt x="4335" y="9996"/>
                    <a:pt x="7439" y="9873"/>
                    <a:pt x="8814" y="8941"/>
                  </a:cubicBezTo>
                  <a:cubicBezTo>
                    <a:pt x="10685" y="7673"/>
                    <a:pt x="10851" y="6405"/>
                    <a:pt x="9770" y="5303"/>
                  </a:cubicBezTo>
                  <a:cubicBezTo>
                    <a:pt x="9001" y="4493"/>
                    <a:pt x="10643" y="2934"/>
                    <a:pt x="9749" y="1811"/>
                  </a:cubicBezTo>
                  <a:cubicBezTo>
                    <a:pt x="9446" y="1426"/>
                    <a:pt x="9010" y="1337"/>
                    <a:pt x="8547" y="1337"/>
                  </a:cubicBezTo>
                  <a:cubicBezTo>
                    <a:pt x="8144" y="1337"/>
                    <a:pt x="7719" y="1405"/>
                    <a:pt x="7343" y="1405"/>
                  </a:cubicBezTo>
                  <a:cubicBezTo>
                    <a:pt x="6938" y="1405"/>
                    <a:pt x="6590" y="1326"/>
                    <a:pt x="6382" y="1001"/>
                  </a:cubicBezTo>
                  <a:cubicBezTo>
                    <a:pt x="5944" y="354"/>
                    <a:pt x="5411" y="0"/>
                    <a:pt x="4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61"/>
            <p:cNvSpPr/>
            <p:nvPr/>
          </p:nvSpPr>
          <p:spPr>
            <a:xfrm>
              <a:off x="6445000" y="3884600"/>
              <a:ext cx="659475" cy="572425"/>
            </a:xfrm>
            <a:custGeom>
              <a:avLst/>
              <a:gdLst/>
              <a:ahLst/>
              <a:cxnLst/>
              <a:rect l="l" t="t" r="r" b="b"/>
              <a:pathLst>
                <a:path w="26379" h="22897" extrusionOk="0">
                  <a:moveTo>
                    <a:pt x="15251" y="1"/>
                  </a:moveTo>
                  <a:cubicBezTo>
                    <a:pt x="14385" y="1"/>
                    <a:pt x="13392" y="135"/>
                    <a:pt x="12265" y="415"/>
                  </a:cubicBezTo>
                  <a:cubicBezTo>
                    <a:pt x="7276" y="1663"/>
                    <a:pt x="1" y="10642"/>
                    <a:pt x="1" y="10642"/>
                  </a:cubicBezTo>
                  <a:lnTo>
                    <a:pt x="583" y="14010"/>
                  </a:lnTo>
                  <a:lnTo>
                    <a:pt x="1144" y="17356"/>
                  </a:lnTo>
                  <a:cubicBezTo>
                    <a:pt x="1144" y="17356"/>
                    <a:pt x="10218" y="22896"/>
                    <a:pt x="15492" y="22896"/>
                  </a:cubicBezTo>
                  <a:cubicBezTo>
                    <a:pt x="15719" y="22896"/>
                    <a:pt x="15940" y="22886"/>
                    <a:pt x="16152" y="22865"/>
                  </a:cubicBezTo>
                  <a:cubicBezTo>
                    <a:pt x="21348" y="22345"/>
                    <a:pt x="23011" y="19996"/>
                    <a:pt x="22076" y="16608"/>
                  </a:cubicBezTo>
                  <a:cubicBezTo>
                    <a:pt x="21390" y="14114"/>
                    <a:pt x="26379" y="12783"/>
                    <a:pt x="25817" y="9603"/>
                  </a:cubicBezTo>
                  <a:cubicBezTo>
                    <a:pt x="25256" y="6443"/>
                    <a:pt x="20122" y="6880"/>
                    <a:pt x="19914" y="4302"/>
                  </a:cubicBezTo>
                  <a:cubicBezTo>
                    <a:pt x="19705" y="1596"/>
                    <a:pt x="18234" y="1"/>
                    <a:pt x="15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61"/>
            <p:cNvSpPr/>
            <p:nvPr/>
          </p:nvSpPr>
          <p:spPr>
            <a:xfrm>
              <a:off x="6479825" y="4051125"/>
              <a:ext cx="327925" cy="283925"/>
            </a:xfrm>
            <a:custGeom>
              <a:avLst/>
              <a:gdLst/>
              <a:ahLst/>
              <a:cxnLst/>
              <a:rect l="l" t="t" r="r" b="b"/>
              <a:pathLst>
                <a:path w="13117" h="11357" extrusionOk="0">
                  <a:moveTo>
                    <a:pt x="7559" y="0"/>
                  </a:moveTo>
                  <a:cubicBezTo>
                    <a:pt x="7132" y="0"/>
                    <a:pt x="6643" y="65"/>
                    <a:pt x="6091" y="198"/>
                  </a:cubicBezTo>
                  <a:cubicBezTo>
                    <a:pt x="3597" y="822"/>
                    <a:pt x="1" y="5291"/>
                    <a:pt x="1" y="5291"/>
                  </a:cubicBezTo>
                  <a:lnTo>
                    <a:pt x="271" y="6954"/>
                  </a:lnTo>
                  <a:lnTo>
                    <a:pt x="562" y="8617"/>
                  </a:lnTo>
                  <a:cubicBezTo>
                    <a:pt x="562" y="8617"/>
                    <a:pt x="5053" y="11357"/>
                    <a:pt x="7680" y="11357"/>
                  </a:cubicBezTo>
                  <a:cubicBezTo>
                    <a:pt x="7799" y="11357"/>
                    <a:pt x="7914" y="11351"/>
                    <a:pt x="8024" y="11340"/>
                  </a:cubicBezTo>
                  <a:cubicBezTo>
                    <a:pt x="10602" y="11111"/>
                    <a:pt x="11433" y="9968"/>
                    <a:pt x="10955" y="8284"/>
                  </a:cubicBezTo>
                  <a:cubicBezTo>
                    <a:pt x="10622" y="7037"/>
                    <a:pt x="13117" y="6372"/>
                    <a:pt x="12826" y="4792"/>
                  </a:cubicBezTo>
                  <a:cubicBezTo>
                    <a:pt x="12535" y="3212"/>
                    <a:pt x="9999" y="3441"/>
                    <a:pt x="9895" y="2152"/>
                  </a:cubicBezTo>
                  <a:cubicBezTo>
                    <a:pt x="9798" y="793"/>
                    <a:pt x="9058" y="0"/>
                    <a:pt x="7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61"/>
            <p:cNvSpPr/>
            <p:nvPr/>
          </p:nvSpPr>
          <p:spPr>
            <a:xfrm>
              <a:off x="5874950" y="3888650"/>
              <a:ext cx="790950" cy="714725"/>
            </a:xfrm>
            <a:custGeom>
              <a:avLst/>
              <a:gdLst/>
              <a:ahLst/>
              <a:cxnLst/>
              <a:rect l="l" t="t" r="r" b="b"/>
              <a:pathLst>
                <a:path w="31638" h="28589" extrusionOk="0">
                  <a:moveTo>
                    <a:pt x="20047" y="1"/>
                  </a:moveTo>
                  <a:cubicBezTo>
                    <a:pt x="18584" y="1"/>
                    <a:pt x="16629" y="5866"/>
                    <a:pt x="16629" y="5866"/>
                  </a:cubicBezTo>
                  <a:cubicBezTo>
                    <a:pt x="16629" y="5866"/>
                    <a:pt x="14952" y="208"/>
                    <a:pt x="13690" y="208"/>
                  </a:cubicBezTo>
                  <a:cubicBezTo>
                    <a:pt x="13672" y="208"/>
                    <a:pt x="13654" y="209"/>
                    <a:pt x="13636" y="212"/>
                  </a:cubicBezTo>
                  <a:cubicBezTo>
                    <a:pt x="12368" y="399"/>
                    <a:pt x="12389" y="6489"/>
                    <a:pt x="12389" y="6489"/>
                  </a:cubicBezTo>
                  <a:cubicBezTo>
                    <a:pt x="12389" y="6489"/>
                    <a:pt x="9083" y="1825"/>
                    <a:pt x="7574" y="1825"/>
                  </a:cubicBezTo>
                  <a:cubicBezTo>
                    <a:pt x="7456" y="1825"/>
                    <a:pt x="7348" y="1854"/>
                    <a:pt x="7255" y="1916"/>
                  </a:cubicBezTo>
                  <a:cubicBezTo>
                    <a:pt x="5966" y="2748"/>
                    <a:pt x="9458" y="7861"/>
                    <a:pt x="9458" y="7861"/>
                  </a:cubicBezTo>
                  <a:cubicBezTo>
                    <a:pt x="9458" y="7861"/>
                    <a:pt x="6777" y="6469"/>
                    <a:pt x="5197" y="6427"/>
                  </a:cubicBezTo>
                  <a:cubicBezTo>
                    <a:pt x="5021" y="6372"/>
                    <a:pt x="4863" y="6346"/>
                    <a:pt x="4731" y="6346"/>
                  </a:cubicBezTo>
                  <a:cubicBezTo>
                    <a:pt x="4614" y="6346"/>
                    <a:pt x="4517" y="6367"/>
                    <a:pt x="4448" y="6406"/>
                  </a:cubicBezTo>
                  <a:cubicBezTo>
                    <a:pt x="4241" y="6531"/>
                    <a:pt x="4137" y="6718"/>
                    <a:pt x="4095" y="6947"/>
                  </a:cubicBezTo>
                  <a:cubicBezTo>
                    <a:pt x="4095" y="6988"/>
                    <a:pt x="4074" y="6988"/>
                    <a:pt x="4074" y="7009"/>
                  </a:cubicBezTo>
                  <a:cubicBezTo>
                    <a:pt x="4054" y="7113"/>
                    <a:pt x="4054" y="7238"/>
                    <a:pt x="4137" y="7362"/>
                  </a:cubicBezTo>
                  <a:cubicBezTo>
                    <a:pt x="4407" y="8880"/>
                    <a:pt x="6777" y="11291"/>
                    <a:pt x="6777" y="11291"/>
                  </a:cubicBezTo>
                  <a:cubicBezTo>
                    <a:pt x="6777" y="11291"/>
                    <a:pt x="3716" y="10321"/>
                    <a:pt x="1840" y="10321"/>
                  </a:cubicBezTo>
                  <a:cubicBezTo>
                    <a:pt x="1110" y="10321"/>
                    <a:pt x="559" y="10468"/>
                    <a:pt x="437" y="10875"/>
                  </a:cubicBezTo>
                  <a:cubicBezTo>
                    <a:pt x="0" y="12351"/>
                    <a:pt x="6278" y="14471"/>
                    <a:pt x="6278" y="14471"/>
                  </a:cubicBezTo>
                  <a:cubicBezTo>
                    <a:pt x="6278" y="14471"/>
                    <a:pt x="457" y="16176"/>
                    <a:pt x="645" y="17444"/>
                  </a:cubicBezTo>
                  <a:cubicBezTo>
                    <a:pt x="820" y="18654"/>
                    <a:pt x="6187" y="18691"/>
                    <a:pt x="6837" y="18691"/>
                  </a:cubicBezTo>
                  <a:cubicBezTo>
                    <a:pt x="6879" y="18691"/>
                    <a:pt x="6901" y="18691"/>
                    <a:pt x="6901" y="18691"/>
                  </a:cubicBezTo>
                  <a:lnTo>
                    <a:pt x="6901" y="18691"/>
                  </a:lnTo>
                  <a:cubicBezTo>
                    <a:pt x="6901" y="18691"/>
                    <a:pt x="1497" y="22516"/>
                    <a:pt x="2328" y="23825"/>
                  </a:cubicBezTo>
                  <a:cubicBezTo>
                    <a:pt x="2456" y="24020"/>
                    <a:pt x="2685" y="24102"/>
                    <a:pt x="2982" y="24102"/>
                  </a:cubicBezTo>
                  <a:cubicBezTo>
                    <a:pt x="4616" y="24102"/>
                    <a:pt x="8294" y="21601"/>
                    <a:pt x="8294" y="21601"/>
                  </a:cubicBezTo>
                  <a:lnTo>
                    <a:pt x="8294" y="21601"/>
                  </a:lnTo>
                  <a:cubicBezTo>
                    <a:pt x="8294" y="21601"/>
                    <a:pt x="7941" y="22266"/>
                    <a:pt x="7608" y="23098"/>
                  </a:cubicBezTo>
                  <a:cubicBezTo>
                    <a:pt x="7421" y="23451"/>
                    <a:pt x="7317" y="23763"/>
                    <a:pt x="7275" y="23991"/>
                  </a:cubicBezTo>
                  <a:cubicBezTo>
                    <a:pt x="6839" y="25301"/>
                    <a:pt x="6569" y="26694"/>
                    <a:pt x="7462" y="26964"/>
                  </a:cubicBezTo>
                  <a:cubicBezTo>
                    <a:pt x="7497" y="26974"/>
                    <a:pt x="7534" y="26979"/>
                    <a:pt x="7574" y="26979"/>
                  </a:cubicBezTo>
                  <a:cubicBezTo>
                    <a:pt x="8394" y="26979"/>
                    <a:pt x="10298" y="24763"/>
                    <a:pt x="12202" y="22225"/>
                  </a:cubicBezTo>
                  <a:lnTo>
                    <a:pt x="12202" y="22225"/>
                  </a:lnTo>
                  <a:cubicBezTo>
                    <a:pt x="12160" y="22370"/>
                    <a:pt x="10310" y="28128"/>
                    <a:pt x="11744" y="28564"/>
                  </a:cubicBezTo>
                  <a:cubicBezTo>
                    <a:pt x="11797" y="28581"/>
                    <a:pt x="11850" y="28588"/>
                    <a:pt x="11904" y="28588"/>
                  </a:cubicBezTo>
                  <a:cubicBezTo>
                    <a:pt x="13371" y="28588"/>
                    <a:pt x="15382" y="22786"/>
                    <a:pt x="15382" y="22786"/>
                  </a:cubicBezTo>
                  <a:cubicBezTo>
                    <a:pt x="15382" y="22786"/>
                    <a:pt x="16998" y="28443"/>
                    <a:pt x="18259" y="28443"/>
                  </a:cubicBezTo>
                  <a:cubicBezTo>
                    <a:pt x="18277" y="28443"/>
                    <a:pt x="18295" y="28442"/>
                    <a:pt x="18313" y="28440"/>
                  </a:cubicBezTo>
                  <a:cubicBezTo>
                    <a:pt x="19581" y="28253"/>
                    <a:pt x="19623" y="22204"/>
                    <a:pt x="19623" y="22204"/>
                  </a:cubicBezTo>
                  <a:cubicBezTo>
                    <a:pt x="19623" y="22204"/>
                    <a:pt x="22868" y="26884"/>
                    <a:pt x="24363" y="26884"/>
                  </a:cubicBezTo>
                  <a:cubicBezTo>
                    <a:pt x="24478" y="26884"/>
                    <a:pt x="24582" y="26857"/>
                    <a:pt x="24674" y="26798"/>
                  </a:cubicBezTo>
                  <a:cubicBezTo>
                    <a:pt x="25754" y="26132"/>
                    <a:pt x="23593" y="22516"/>
                    <a:pt x="22803" y="21268"/>
                  </a:cubicBezTo>
                  <a:lnTo>
                    <a:pt x="22803" y="21268"/>
                  </a:lnTo>
                  <a:cubicBezTo>
                    <a:pt x="24588" y="22512"/>
                    <a:pt x="26138" y="23412"/>
                    <a:pt x="26857" y="23412"/>
                  </a:cubicBezTo>
                  <a:cubicBezTo>
                    <a:pt x="26967" y="23412"/>
                    <a:pt x="27057" y="23391"/>
                    <a:pt x="27126" y="23347"/>
                  </a:cubicBezTo>
                  <a:cubicBezTo>
                    <a:pt x="28602" y="22391"/>
                    <a:pt x="24819" y="18442"/>
                    <a:pt x="24819" y="18441"/>
                  </a:cubicBezTo>
                  <a:lnTo>
                    <a:pt x="24819" y="18441"/>
                  </a:lnTo>
                  <a:cubicBezTo>
                    <a:pt x="24819" y="18442"/>
                    <a:pt x="27906" y="19445"/>
                    <a:pt x="29781" y="19445"/>
                  </a:cubicBezTo>
                  <a:cubicBezTo>
                    <a:pt x="30495" y="19445"/>
                    <a:pt x="31033" y="19300"/>
                    <a:pt x="31159" y="18899"/>
                  </a:cubicBezTo>
                  <a:cubicBezTo>
                    <a:pt x="31637" y="17423"/>
                    <a:pt x="25401" y="15261"/>
                    <a:pt x="25401" y="15261"/>
                  </a:cubicBezTo>
                  <a:cubicBezTo>
                    <a:pt x="25401" y="15261"/>
                    <a:pt x="31221" y="13598"/>
                    <a:pt x="31076" y="12330"/>
                  </a:cubicBezTo>
                  <a:cubicBezTo>
                    <a:pt x="30889" y="11062"/>
                    <a:pt x="24840" y="11041"/>
                    <a:pt x="24840" y="11041"/>
                  </a:cubicBezTo>
                  <a:cubicBezTo>
                    <a:pt x="24840" y="11041"/>
                    <a:pt x="30265" y="7258"/>
                    <a:pt x="29434" y="5970"/>
                  </a:cubicBezTo>
                  <a:cubicBezTo>
                    <a:pt x="29302" y="5762"/>
                    <a:pt x="29061" y="5674"/>
                    <a:pt x="28750" y="5674"/>
                  </a:cubicBezTo>
                  <a:cubicBezTo>
                    <a:pt x="27102" y="5674"/>
                    <a:pt x="23468" y="8131"/>
                    <a:pt x="23468" y="8131"/>
                  </a:cubicBezTo>
                  <a:cubicBezTo>
                    <a:pt x="23468" y="8131"/>
                    <a:pt x="26025" y="3288"/>
                    <a:pt x="24341" y="2769"/>
                  </a:cubicBezTo>
                  <a:cubicBezTo>
                    <a:pt x="24310" y="2760"/>
                    <a:pt x="24277" y="2756"/>
                    <a:pt x="24241" y="2756"/>
                  </a:cubicBezTo>
                  <a:cubicBezTo>
                    <a:pt x="23756" y="2756"/>
                    <a:pt x="22871" y="3539"/>
                    <a:pt x="21805" y="4702"/>
                  </a:cubicBezTo>
                  <a:cubicBezTo>
                    <a:pt x="20724" y="5450"/>
                    <a:pt x="19789" y="6344"/>
                    <a:pt x="19789" y="6344"/>
                  </a:cubicBezTo>
                  <a:cubicBezTo>
                    <a:pt x="19789" y="6344"/>
                    <a:pt x="21660" y="461"/>
                    <a:pt x="20205" y="25"/>
                  </a:cubicBezTo>
                  <a:cubicBezTo>
                    <a:pt x="20153" y="9"/>
                    <a:pt x="20100" y="1"/>
                    <a:pt x="20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3" name="Google Shape;6243;p61"/>
          <p:cNvSpPr/>
          <p:nvPr/>
        </p:nvSpPr>
        <p:spPr>
          <a:xfrm rot="10800000" flipH="1">
            <a:off x="8610632" y="14069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61"/>
          <p:cNvSpPr/>
          <p:nvPr/>
        </p:nvSpPr>
        <p:spPr>
          <a:xfrm rot="10800000" flipH="1">
            <a:off x="7598075" y="475718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61"/>
          <p:cNvSpPr/>
          <p:nvPr/>
        </p:nvSpPr>
        <p:spPr>
          <a:xfrm>
            <a:off x="8896813" y="92074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61"/>
          <p:cNvSpPr/>
          <p:nvPr/>
        </p:nvSpPr>
        <p:spPr>
          <a:xfrm rot="10800000">
            <a:off x="1474988" y="4686211"/>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61"/>
          <p:cNvSpPr txBox="1">
            <a:spLocks noGrp="1"/>
          </p:cNvSpPr>
          <p:nvPr>
            <p:ph type="subTitle" idx="1"/>
          </p:nvPr>
        </p:nvSpPr>
        <p:spPr>
          <a:xfrm>
            <a:off x="1545664" y="1692300"/>
            <a:ext cx="30261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248" name="Google Shape;6248;p61"/>
          <p:cNvSpPr txBox="1">
            <a:spLocks noGrp="1"/>
          </p:cNvSpPr>
          <p:nvPr>
            <p:ph type="subTitle" idx="2"/>
          </p:nvPr>
        </p:nvSpPr>
        <p:spPr>
          <a:xfrm>
            <a:off x="4572235" y="1692300"/>
            <a:ext cx="30261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249" name="Google Shape;6249;p61"/>
          <p:cNvSpPr txBox="1">
            <a:spLocks noGrp="1"/>
          </p:cNvSpPr>
          <p:nvPr>
            <p:ph type="subTitle" idx="3"/>
          </p:nvPr>
        </p:nvSpPr>
        <p:spPr>
          <a:xfrm>
            <a:off x="1545664" y="3105150"/>
            <a:ext cx="30261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250" name="Google Shape;6250;p61"/>
          <p:cNvSpPr txBox="1">
            <a:spLocks noGrp="1"/>
          </p:cNvSpPr>
          <p:nvPr>
            <p:ph type="subTitle" idx="4"/>
          </p:nvPr>
        </p:nvSpPr>
        <p:spPr>
          <a:xfrm>
            <a:off x="4572236" y="2135123"/>
            <a:ext cx="3026100" cy="60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51" name="Google Shape;6251;p61"/>
          <p:cNvSpPr txBox="1">
            <a:spLocks noGrp="1"/>
          </p:cNvSpPr>
          <p:nvPr>
            <p:ph type="subTitle" idx="5"/>
          </p:nvPr>
        </p:nvSpPr>
        <p:spPr>
          <a:xfrm>
            <a:off x="1545664" y="3547975"/>
            <a:ext cx="3026100" cy="60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52" name="Google Shape;6252;p61"/>
          <p:cNvSpPr txBox="1">
            <a:spLocks noGrp="1"/>
          </p:cNvSpPr>
          <p:nvPr>
            <p:ph type="subTitle" idx="6"/>
          </p:nvPr>
        </p:nvSpPr>
        <p:spPr>
          <a:xfrm>
            <a:off x="4572236" y="3547975"/>
            <a:ext cx="3026100" cy="60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53" name="Google Shape;6253;p61"/>
          <p:cNvSpPr txBox="1">
            <a:spLocks noGrp="1"/>
          </p:cNvSpPr>
          <p:nvPr>
            <p:ph type="subTitle" idx="7"/>
          </p:nvPr>
        </p:nvSpPr>
        <p:spPr>
          <a:xfrm>
            <a:off x="1545664" y="2135123"/>
            <a:ext cx="3026100" cy="60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54" name="Google Shape;6254;p61"/>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255" name="Google Shape;6255;p61"/>
          <p:cNvSpPr txBox="1">
            <a:spLocks noGrp="1"/>
          </p:cNvSpPr>
          <p:nvPr>
            <p:ph type="subTitle" idx="8"/>
          </p:nvPr>
        </p:nvSpPr>
        <p:spPr>
          <a:xfrm>
            <a:off x="4572235" y="3105150"/>
            <a:ext cx="3026100" cy="51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95793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256"/>
        <p:cNvGrpSpPr/>
        <p:nvPr/>
      </p:nvGrpSpPr>
      <p:grpSpPr>
        <a:xfrm>
          <a:off x="0" y="0"/>
          <a:ext cx="0" cy="0"/>
          <a:chOff x="0" y="0"/>
          <a:chExt cx="0" cy="0"/>
        </a:xfrm>
      </p:grpSpPr>
      <p:sp>
        <p:nvSpPr>
          <p:cNvPr id="6257" name="Google Shape;6257;p62"/>
          <p:cNvSpPr/>
          <p:nvPr/>
        </p:nvSpPr>
        <p:spPr>
          <a:xfrm rot="-7584468" flipH="1">
            <a:off x="7408232" y="4018285"/>
            <a:ext cx="843619" cy="1410489"/>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8" name="Google Shape;6258;p62"/>
          <p:cNvGrpSpPr/>
          <p:nvPr/>
        </p:nvGrpSpPr>
        <p:grpSpPr>
          <a:xfrm rot="-8289711" flipH="1">
            <a:off x="8004539" y="3950664"/>
            <a:ext cx="1168482" cy="1210460"/>
            <a:chOff x="2151745" y="6047399"/>
            <a:chExt cx="1168532" cy="1210512"/>
          </a:xfrm>
        </p:grpSpPr>
        <p:grpSp>
          <p:nvGrpSpPr>
            <p:cNvPr id="6259" name="Google Shape;6259;p62"/>
            <p:cNvGrpSpPr/>
            <p:nvPr/>
          </p:nvGrpSpPr>
          <p:grpSpPr>
            <a:xfrm>
              <a:off x="2612823" y="6047399"/>
              <a:ext cx="707455" cy="637326"/>
              <a:chOff x="2873600" y="3971025"/>
              <a:chExt cx="574000" cy="517100"/>
            </a:xfrm>
          </p:grpSpPr>
          <p:sp>
            <p:nvSpPr>
              <p:cNvPr id="6260" name="Google Shape;6260;p62"/>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62"/>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62"/>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3" name="Google Shape;6263;p62"/>
            <p:cNvGrpSpPr/>
            <p:nvPr/>
          </p:nvGrpSpPr>
          <p:grpSpPr>
            <a:xfrm>
              <a:off x="2151745" y="6356615"/>
              <a:ext cx="919784" cy="901296"/>
              <a:chOff x="2468375" y="4237975"/>
              <a:chExt cx="746275" cy="731275"/>
            </a:xfrm>
          </p:grpSpPr>
          <p:sp>
            <p:nvSpPr>
              <p:cNvPr id="6264" name="Google Shape;6264;p62"/>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62"/>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66" name="Google Shape;6266;p62"/>
          <p:cNvSpPr/>
          <p:nvPr/>
        </p:nvSpPr>
        <p:spPr>
          <a:xfrm rot="-5400000" flipH="1">
            <a:off x="7169505" y="48642"/>
            <a:ext cx="2114414" cy="191757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7" name="Google Shape;6267;p62"/>
          <p:cNvGrpSpPr/>
          <p:nvPr/>
        </p:nvGrpSpPr>
        <p:grpSpPr>
          <a:xfrm rot="10800000" flipH="1">
            <a:off x="8211065" y="609012"/>
            <a:ext cx="817548" cy="1371218"/>
            <a:chOff x="6335800" y="3943700"/>
            <a:chExt cx="663325" cy="1112550"/>
          </a:xfrm>
        </p:grpSpPr>
        <p:sp>
          <p:nvSpPr>
            <p:cNvPr id="6268" name="Google Shape;6268;p62"/>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62"/>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62"/>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62"/>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62"/>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62"/>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4" name="Google Shape;6274;p62"/>
          <p:cNvSpPr/>
          <p:nvPr/>
        </p:nvSpPr>
        <p:spPr>
          <a:xfrm flipH="1">
            <a:off x="6799607" y="489549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62"/>
          <p:cNvSpPr/>
          <p:nvPr/>
        </p:nvSpPr>
        <p:spPr>
          <a:xfrm flipH="1">
            <a:off x="8851207" y="368401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62"/>
          <p:cNvSpPr/>
          <p:nvPr/>
        </p:nvSpPr>
        <p:spPr>
          <a:xfrm flipH="1">
            <a:off x="8584578" y="343340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62"/>
          <p:cNvSpPr/>
          <p:nvPr/>
        </p:nvSpPr>
        <p:spPr>
          <a:xfrm flipH="1">
            <a:off x="8851207" y="204856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62"/>
          <p:cNvSpPr/>
          <p:nvPr/>
        </p:nvSpPr>
        <p:spPr>
          <a:xfrm flipH="1">
            <a:off x="7239078" y="345150"/>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62"/>
          <p:cNvSpPr/>
          <p:nvPr/>
        </p:nvSpPr>
        <p:spPr>
          <a:xfrm flipH="1">
            <a:off x="6947532" y="1271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62"/>
          <p:cNvSpPr/>
          <p:nvPr/>
        </p:nvSpPr>
        <p:spPr>
          <a:xfrm rot="5400000" flipH="1">
            <a:off x="-218100" y="2855195"/>
            <a:ext cx="2505426" cy="227252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1" name="Google Shape;6281;p62"/>
          <p:cNvGrpSpPr/>
          <p:nvPr/>
        </p:nvGrpSpPr>
        <p:grpSpPr>
          <a:xfrm rot="-961229" flipH="1">
            <a:off x="-355679" y="3483126"/>
            <a:ext cx="970104" cy="1870349"/>
            <a:chOff x="4426575" y="3349850"/>
            <a:chExt cx="675575" cy="1302500"/>
          </a:xfrm>
        </p:grpSpPr>
        <p:sp>
          <p:nvSpPr>
            <p:cNvPr id="6282" name="Google Shape;6282;p62"/>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62"/>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4" name="Google Shape;6284;p62"/>
            <p:cNvGrpSpPr/>
            <p:nvPr/>
          </p:nvGrpSpPr>
          <p:grpSpPr>
            <a:xfrm>
              <a:off x="4535700" y="3711450"/>
              <a:ext cx="336750" cy="940900"/>
              <a:chOff x="4535700" y="3711450"/>
              <a:chExt cx="336750" cy="940900"/>
            </a:xfrm>
          </p:grpSpPr>
          <p:sp>
            <p:nvSpPr>
              <p:cNvPr id="6285" name="Google Shape;6285;p62"/>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62"/>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62"/>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62"/>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9" name="Google Shape;6289;p62"/>
          <p:cNvGrpSpPr/>
          <p:nvPr/>
        </p:nvGrpSpPr>
        <p:grpSpPr>
          <a:xfrm rot="1519415">
            <a:off x="62774" y="3850467"/>
            <a:ext cx="790669" cy="1524400"/>
            <a:chOff x="4426575" y="3349850"/>
            <a:chExt cx="675575" cy="1302500"/>
          </a:xfrm>
        </p:grpSpPr>
        <p:sp>
          <p:nvSpPr>
            <p:cNvPr id="6290" name="Google Shape;6290;p62"/>
            <p:cNvSpPr/>
            <p:nvPr/>
          </p:nvSpPr>
          <p:spPr>
            <a:xfrm>
              <a:off x="4426575" y="3349850"/>
              <a:ext cx="675575" cy="402750"/>
            </a:xfrm>
            <a:custGeom>
              <a:avLst/>
              <a:gdLst/>
              <a:ahLst/>
              <a:cxnLst/>
              <a:rect l="l" t="t" r="r" b="b"/>
              <a:pathLst>
                <a:path w="27023" h="16110" extrusionOk="0">
                  <a:moveTo>
                    <a:pt x="27022" y="3763"/>
                  </a:moveTo>
                  <a:lnTo>
                    <a:pt x="27022" y="3763"/>
                  </a:lnTo>
                  <a:cubicBezTo>
                    <a:pt x="27022" y="3763"/>
                    <a:pt x="27022" y="3763"/>
                    <a:pt x="27022" y="3763"/>
                  </a:cubicBezTo>
                  <a:lnTo>
                    <a:pt x="27022" y="3763"/>
                  </a:lnTo>
                  <a:cubicBezTo>
                    <a:pt x="27022" y="3763"/>
                    <a:pt x="27022" y="3763"/>
                    <a:pt x="27022" y="3763"/>
                  </a:cubicBezTo>
                  <a:close/>
                  <a:moveTo>
                    <a:pt x="2453" y="1"/>
                  </a:moveTo>
                  <a:cubicBezTo>
                    <a:pt x="0" y="9625"/>
                    <a:pt x="9624" y="15133"/>
                    <a:pt x="9624" y="15133"/>
                  </a:cubicBezTo>
                  <a:lnTo>
                    <a:pt x="10518" y="15133"/>
                  </a:lnTo>
                  <a:cubicBezTo>
                    <a:pt x="10684" y="15757"/>
                    <a:pt x="10788" y="16110"/>
                    <a:pt x="10788" y="16110"/>
                  </a:cubicBezTo>
                  <a:lnTo>
                    <a:pt x="13075" y="16110"/>
                  </a:lnTo>
                  <a:lnTo>
                    <a:pt x="13386" y="15653"/>
                  </a:lnTo>
                  <a:lnTo>
                    <a:pt x="14550" y="16110"/>
                  </a:lnTo>
                  <a:cubicBezTo>
                    <a:pt x="14550" y="16110"/>
                    <a:pt x="25879" y="15279"/>
                    <a:pt x="27022" y="3763"/>
                  </a:cubicBezTo>
                  <a:lnTo>
                    <a:pt x="27022" y="3763"/>
                  </a:lnTo>
                  <a:cubicBezTo>
                    <a:pt x="26993" y="3804"/>
                    <a:pt x="20664" y="3780"/>
                    <a:pt x="16089" y="8170"/>
                  </a:cubicBezTo>
                  <a:cubicBezTo>
                    <a:pt x="16421" y="3347"/>
                    <a:pt x="14052" y="63"/>
                    <a:pt x="14052" y="63"/>
                  </a:cubicBezTo>
                  <a:cubicBezTo>
                    <a:pt x="12035" y="1643"/>
                    <a:pt x="10913" y="3721"/>
                    <a:pt x="10372" y="5842"/>
                  </a:cubicBezTo>
                  <a:cubicBezTo>
                    <a:pt x="7546" y="1248"/>
                    <a:pt x="2453"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62"/>
            <p:cNvSpPr/>
            <p:nvPr/>
          </p:nvSpPr>
          <p:spPr>
            <a:xfrm>
              <a:off x="4588175" y="3571225"/>
              <a:ext cx="284275" cy="169950"/>
            </a:xfrm>
            <a:custGeom>
              <a:avLst/>
              <a:gdLst/>
              <a:ahLst/>
              <a:cxnLst/>
              <a:rect l="l" t="t" r="r" b="b"/>
              <a:pathLst>
                <a:path w="11371" h="6798" extrusionOk="0">
                  <a:moveTo>
                    <a:pt x="11371" y="1601"/>
                  </a:moveTo>
                  <a:cubicBezTo>
                    <a:pt x="11371" y="1601"/>
                    <a:pt x="11371" y="1601"/>
                    <a:pt x="11371" y="1601"/>
                  </a:cubicBezTo>
                  <a:lnTo>
                    <a:pt x="11371" y="1601"/>
                  </a:lnTo>
                  <a:cubicBezTo>
                    <a:pt x="11371" y="1601"/>
                    <a:pt x="11371" y="1601"/>
                    <a:pt x="11371" y="1601"/>
                  </a:cubicBezTo>
                  <a:close/>
                  <a:moveTo>
                    <a:pt x="1019" y="1"/>
                  </a:moveTo>
                  <a:lnTo>
                    <a:pt x="1019" y="1"/>
                  </a:lnTo>
                  <a:cubicBezTo>
                    <a:pt x="1" y="4054"/>
                    <a:pt x="4033" y="6382"/>
                    <a:pt x="4033" y="6382"/>
                  </a:cubicBezTo>
                  <a:lnTo>
                    <a:pt x="4428" y="6382"/>
                  </a:lnTo>
                  <a:cubicBezTo>
                    <a:pt x="4470" y="6631"/>
                    <a:pt x="4532" y="6798"/>
                    <a:pt x="4532" y="6798"/>
                  </a:cubicBezTo>
                  <a:lnTo>
                    <a:pt x="5488" y="6798"/>
                  </a:lnTo>
                  <a:cubicBezTo>
                    <a:pt x="5551" y="6715"/>
                    <a:pt x="5571" y="6652"/>
                    <a:pt x="5613" y="6590"/>
                  </a:cubicBezTo>
                  <a:lnTo>
                    <a:pt x="6112" y="6798"/>
                  </a:lnTo>
                  <a:cubicBezTo>
                    <a:pt x="6112" y="6798"/>
                    <a:pt x="10872" y="6444"/>
                    <a:pt x="11371" y="1601"/>
                  </a:cubicBezTo>
                  <a:lnTo>
                    <a:pt x="11371" y="1601"/>
                  </a:lnTo>
                  <a:cubicBezTo>
                    <a:pt x="11350" y="1601"/>
                    <a:pt x="8695" y="1615"/>
                    <a:pt x="6756" y="3430"/>
                  </a:cubicBezTo>
                  <a:cubicBezTo>
                    <a:pt x="6902" y="1414"/>
                    <a:pt x="5904" y="42"/>
                    <a:pt x="5904" y="42"/>
                  </a:cubicBezTo>
                  <a:cubicBezTo>
                    <a:pt x="5052" y="686"/>
                    <a:pt x="4574" y="1559"/>
                    <a:pt x="4345" y="2474"/>
                  </a:cubicBezTo>
                  <a:cubicBezTo>
                    <a:pt x="3160" y="562"/>
                    <a:pt x="1019" y="1"/>
                    <a:pt x="1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92" name="Google Shape;6292;p62"/>
            <p:cNvGrpSpPr/>
            <p:nvPr/>
          </p:nvGrpSpPr>
          <p:grpSpPr>
            <a:xfrm>
              <a:off x="4535700" y="3711450"/>
              <a:ext cx="336750" cy="940900"/>
              <a:chOff x="4535700" y="3711450"/>
              <a:chExt cx="336750" cy="940900"/>
            </a:xfrm>
          </p:grpSpPr>
          <p:sp>
            <p:nvSpPr>
              <p:cNvPr id="6293" name="Google Shape;6293;p62"/>
              <p:cNvSpPr/>
              <p:nvPr/>
            </p:nvSpPr>
            <p:spPr>
              <a:xfrm>
                <a:off x="4706150" y="3753350"/>
                <a:ext cx="164050" cy="899000"/>
              </a:xfrm>
              <a:custGeom>
                <a:avLst/>
                <a:gdLst/>
                <a:ahLst/>
                <a:cxnLst/>
                <a:rect l="l" t="t" r="r" b="b"/>
                <a:pathLst>
                  <a:path w="6562" h="35960" extrusionOk="0">
                    <a:moveTo>
                      <a:pt x="843" y="1"/>
                    </a:moveTo>
                    <a:cubicBezTo>
                      <a:pt x="711" y="1"/>
                      <a:pt x="572" y="79"/>
                      <a:pt x="561" y="240"/>
                    </a:cubicBezTo>
                    <a:cubicBezTo>
                      <a:pt x="42" y="4959"/>
                      <a:pt x="0" y="9760"/>
                      <a:pt x="229" y="14500"/>
                    </a:cubicBezTo>
                    <a:cubicBezTo>
                      <a:pt x="561" y="21692"/>
                      <a:pt x="1497" y="29923"/>
                      <a:pt x="5987" y="35847"/>
                    </a:cubicBezTo>
                    <a:cubicBezTo>
                      <a:pt x="6042" y="35927"/>
                      <a:pt x="6119" y="35960"/>
                      <a:pt x="6196" y="35960"/>
                    </a:cubicBezTo>
                    <a:cubicBezTo>
                      <a:pt x="6379" y="35960"/>
                      <a:pt x="6561" y="35773"/>
                      <a:pt x="6444" y="35598"/>
                    </a:cubicBezTo>
                    <a:cubicBezTo>
                      <a:pt x="1808" y="29487"/>
                      <a:pt x="998" y="20964"/>
                      <a:pt x="686" y="13564"/>
                    </a:cubicBezTo>
                    <a:cubicBezTo>
                      <a:pt x="520" y="9116"/>
                      <a:pt x="582" y="4626"/>
                      <a:pt x="1081" y="199"/>
                    </a:cubicBezTo>
                    <a:cubicBezTo>
                      <a:pt x="1081" y="68"/>
                      <a:pt x="965" y="1"/>
                      <a:pt x="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62"/>
              <p:cNvSpPr/>
              <p:nvPr/>
            </p:nvSpPr>
            <p:spPr>
              <a:xfrm>
                <a:off x="4667175" y="3711450"/>
                <a:ext cx="123700" cy="121250"/>
              </a:xfrm>
              <a:custGeom>
                <a:avLst/>
                <a:gdLst/>
                <a:ahLst/>
                <a:cxnLst/>
                <a:rect l="l" t="t" r="r" b="b"/>
                <a:pathLst>
                  <a:path w="4948" h="4850" extrusionOk="0">
                    <a:moveTo>
                      <a:pt x="2525" y="1"/>
                    </a:moveTo>
                    <a:cubicBezTo>
                      <a:pt x="1867" y="1"/>
                      <a:pt x="1039" y="183"/>
                      <a:pt x="0" y="669"/>
                    </a:cubicBezTo>
                    <a:cubicBezTo>
                      <a:pt x="0" y="669"/>
                      <a:pt x="374" y="4743"/>
                      <a:pt x="2349" y="4847"/>
                    </a:cubicBezTo>
                    <a:cubicBezTo>
                      <a:pt x="2380" y="4849"/>
                      <a:pt x="2410" y="4849"/>
                      <a:pt x="2440" y="4849"/>
                    </a:cubicBezTo>
                    <a:cubicBezTo>
                      <a:pt x="4343" y="4849"/>
                      <a:pt x="4947" y="1667"/>
                      <a:pt x="4947" y="1667"/>
                    </a:cubicBezTo>
                    <a:cubicBezTo>
                      <a:pt x="4947" y="1667"/>
                      <a:pt x="4513" y="1"/>
                      <a:pt x="2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62"/>
              <p:cNvSpPr/>
              <p:nvPr/>
            </p:nvSpPr>
            <p:spPr>
              <a:xfrm>
                <a:off x="4722775" y="3949525"/>
                <a:ext cx="149675" cy="255200"/>
              </a:xfrm>
              <a:custGeom>
                <a:avLst/>
                <a:gdLst/>
                <a:ahLst/>
                <a:cxnLst/>
                <a:rect l="l" t="t" r="r" b="b"/>
                <a:pathLst>
                  <a:path w="5987" h="10208" extrusionOk="0">
                    <a:moveTo>
                      <a:pt x="5800" y="1"/>
                    </a:moveTo>
                    <a:lnTo>
                      <a:pt x="5633" y="63"/>
                    </a:lnTo>
                    <a:cubicBezTo>
                      <a:pt x="5571" y="126"/>
                      <a:pt x="5405" y="167"/>
                      <a:pt x="5238" y="271"/>
                    </a:cubicBezTo>
                    <a:cubicBezTo>
                      <a:pt x="5072" y="354"/>
                      <a:pt x="4885" y="479"/>
                      <a:pt x="4677" y="625"/>
                    </a:cubicBezTo>
                    <a:cubicBezTo>
                      <a:pt x="4469" y="770"/>
                      <a:pt x="4261" y="936"/>
                      <a:pt x="4033" y="1103"/>
                    </a:cubicBezTo>
                    <a:cubicBezTo>
                      <a:pt x="3596" y="1477"/>
                      <a:pt x="3097" y="1934"/>
                      <a:pt x="2640" y="2454"/>
                    </a:cubicBezTo>
                    <a:cubicBezTo>
                      <a:pt x="2411" y="2724"/>
                      <a:pt x="2204" y="3015"/>
                      <a:pt x="1996" y="3285"/>
                    </a:cubicBezTo>
                    <a:cubicBezTo>
                      <a:pt x="1788" y="3576"/>
                      <a:pt x="1601" y="3888"/>
                      <a:pt x="1434" y="4200"/>
                    </a:cubicBezTo>
                    <a:cubicBezTo>
                      <a:pt x="1247" y="4512"/>
                      <a:pt x="1081" y="4823"/>
                      <a:pt x="936" y="5156"/>
                    </a:cubicBezTo>
                    <a:cubicBezTo>
                      <a:pt x="852" y="5322"/>
                      <a:pt x="790" y="5509"/>
                      <a:pt x="728" y="5655"/>
                    </a:cubicBezTo>
                    <a:cubicBezTo>
                      <a:pt x="665" y="5821"/>
                      <a:pt x="603" y="5987"/>
                      <a:pt x="541" y="6154"/>
                    </a:cubicBezTo>
                    <a:cubicBezTo>
                      <a:pt x="312" y="6798"/>
                      <a:pt x="146" y="7442"/>
                      <a:pt x="83" y="8024"/>
                    </a:cubicBezTo>
                    <a:cubicBezTo>
                      <a:pt x="63" y="8315"/>
                      <a:pt x="21" y="8565"/>
                      <a:pt x="0" y="8835"/>
                    </a:cubicBezTo>
                    <a:lnTo>
                      <a:pt x="0" y="9480"/>
                    </a:lnTo>
                    <a:cubicBezTo>
                      <a:pt x="0" y="9667"/>
                      <a:pt x="21" y="9812"/>
                      <a:pt x="21" y="9916"/>
                    </a:cubicBezTo>
                    <a:cubicBezTo>
                      <a:pt x="63" y="10020"/>
                      <a:pt x="63" y="10082"/>
                      <a:pt x="63" y="10082"/>
                    </a:cubicBezTo>
                    <a:lnTo>
                      <a:pt x="208" y="10207"/>
                    </a:lnTo>
                    <a:cubicBezTo>
                      <a:pt x="208" y="10207"/>
                      <a:pt x="312" y="10041"/>
                      <a:pt x="478" y="9791"/>
                    </a:cubicBezTo>
                    <a:cubicBezTo>
                      <a:pt x="624" y="9521"/>
                      <a:pt x="852" y="9147"/>
                      <a:pt x="1143" y="8669"/>
                    </a:cubicBezTo>
                    <a:cubicBezTo>
                      <a:pt x="1684" y="7733"/>
                      <a:pt x="2453" y="6466"/>
                      <a:pt x="3181" y="5218"/>
                    </a:cubicBezTo>
                    <a:cubicBezTo>
                      <a:pt x="3866" y="3950"/>
                      <a:pt x="4594" y="2682"/>
                      <a:pt x="5114" y="1705"/>
                    </a:cubicBezTo>
                    <a:cubicBezTo>
                      <a:pt x="5384" y="1227"/>
                      <a:pt x="5592" y="832"/>
                      <a:pt x="5737" y="541"/>
                    </a:cubicBezTo>
                    <a:cubicBezTo>
                      <a:pt x="5904" y="250"/>
                      <a:pt x="5987" y="105"/>
                      <a:pt x="5987" y="105"/>
                    </a:cubicBezTo>
                    <a:lnTo>
                      <a:pt x="58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62"/>
              <p:cNvSpPr/>
              <p:nvPr/>
            </p:nvSpPr>
            <p:spPr>
              <a:xfrm>
                <a:off x="4535700" y="4144925"/>
                <a:ext cx="202175" cy="216725"/>
              </a:xfrm>
              <a:custGeom>
                <a:avLst/>
                <a:gdLst/>
                <a:ahLst/>
                <a:cxnLst/>
                <a:rect l="l" t="t" r="r" b="b"/>
                <a:pathLst>
                  <a:path w="8087" h="8669" extrusionOk="0">
                    <a:moveTo>
                      <a:pt x="166" y="1"/>
                    </a:moveTo>
                    <a:lnTo>
                      <a:pt x="0" y="125"/>
                    </a:lnTo>
                    <a:cubicBezTo>
                      <a:pt x="0" y="125"/>
                      <a:pt x="125" y="250"/>
                      <a:pt x="333" y="520"/>
                    </a:cubicBezTo>
                    <a:cubicBezTo>
                      <a:pt x="541" y="749"/>
                      <a:pt x="832" y="1123"/>
                      <a:pt x="1227" y="1497"/>
                    </a:cubicBezTo>
                    <a:cubicBezTo>
                      <a:pt x="1954" y="2308"/>
                      <a:pt x="2931" y="3410"/>
                      <a:pt x="3929" y="4470"/>
                    </a:cubicBezTo>
                    <a:cubicBezTo>
                      <a:pt x="4927" y="5530"/>
                      <a:pt x="5924" y="6569"/>
                      <a:pt x="6673" y="7380"/>
                    </a:cubicBezTo>
                    <a:cubicBezTo>
                      <a:pt x="7047" y="7775"/>
                      <a:pt x="7379" y="8086"/>
                      <a:pt x="7608" y="8315"/>
                    </a:cubicBezTo>
                    <a:lnTo>
                      <a:pt x="7982" y="8669"/>
                    </a:lnTo>
                    <a:lnTo>
                      <a:pt x="8086" y="8544"/>
                    </a:lnTo>
                    <a:cubicBezTo>
                      <a:pt x="8086" y="8544"/>
                      <a:pt x="8086" y="8502"/>
                      <a:pt x="8065" y="8398"/>
                    </a:cubicBezTo>
                    <a:cubicBezTo>
                      <a:pt x="8024" y="8294"/>
                      <a:pt x="8024" y="8128"/>
                      <a:pt x="7982" y="7962"/>
                    </a:cubicBezTo>
                    <a:cubicBezTo>
                      <a:pt x="7920" y="7775"/>
                      <a:pt x="7899" y="7567"/>
                      <a:pt x="7816" y="7297"/>
                    </a:cubicBezTo>
                    <a:cubicBezTo>
                      <a:pt x="7753" y="7068"/>
                      <a:pt x="7670" y="6819"/>
                      <a:pt x="7566" y="6528"/>
                    </a:cubicBezTo>
                    <a:cubicBezTo>
                      <a:pt x="7359" y="5966"/>
                      <a:pt x="7047" y="5384"/>
                      <a:pt x="6673" y="4802"/>
                    </a:cubicBezTo>
                    <a:cubicBezTo>
                      <a:pt x="6610" y="4657"/>
                      <a:pt x="6506" y="4511"/>
                      <a:pt x="6402" y="4366"/>
                    </a:cubicBezTo>
                    <a:cubicBezTo>
                      <a:pt x="6298" y="4199"/>
                      <a:pt x="6194" y="4075"/>
                      <a:pt x="6091" y="3929"/>
                    </a:cubicBezTo>
                    <a:cubicBezTo>
                      <a:pt x="5883" y="3638"/>
                      <a:pt x="5612" y="3368"/>
                      <a:pt x="5384" y="3098"/>
                    </a:cubicBezTo>
                    <a:cubicBezTo>
                      <a:pt x="5114" y="2828"/>
                      <a:pt x="4864" y="2578"/>
                      <a:pt x="4594" y="2329"/>
                    </a:cubicBezTo>
                    <a:cubicBezTo>
                      <a:pt x="4344" y="2100"/>
                      <a:pt x="4053" y="1871"/>
                      <a:pt x="3762" y="1664"/>
                    </a:cubicBezTo>
                    <a:cubicBezTo>
                      <a:pt x="3222" y="1248"/>
                      <a:pt x="2661" y="915"/>
                      <a:pt x="2100" y="645"/>
                    </a:cubicBezTo>
                    <a:cubicBezTo>
                      <a:pt x="1850" y="520"/>
                      <a:pt x="1580" y="416"/>
                      <a:pt x="1351" y="333"/>
                    </a:cubicBezTo>
                    <a:cubicBezTo>
                      <a:pt x="1123" y="250"/>
                      <a:pt x="915" y="188"/>
                      <a:pt x="728" y="125"/>
                    </a:cubicBezTo>
                    <a:cubicBezTo>
                      <a:pt x="541" y="84"/>
                      <a:pt x="395" y="42"/>
                      <a:pt x="312" y="21"/>
                    </a:cubicBezTo>
                    <a:cubicBezTo>
                      <a:pt x="208" y="1"/>
                      <a:pt x="166" y="1"/>
                      <a:pt x="1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97" name="Google Shape;6297;p62"/>
          <p:cNvSpPr/>
          <p:nvPr/>
        </p:nvSpPr>
        <p:spPr>
          <a:xfrm flipH="1">
            <a:off x="853686" y="470661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62"/>
          <p:cNvSpPr/>
          <p:nvPr/>
        </p:nvSpPr>
        <p:spPr>
          <a:xfrm flipH="1">
            <a:off x="1227061" y="4968861"/>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62"/>
          <p:cNvSpPr/>
          <p:nvPr/>
        </p:nvSpPr>
        <p:spPr>
          <a:xfrm rot="6971610" flipH="1">
            <a:off x="-650485" y="76269"/>
            <a:ext cx="1466511" cy="728568"/>
          </a:xfrm>
          <a:custGeom>
            <a:avLst/>
            <a:gdLst/>
            <a:ahLst/>
            <a:cxnLst/>
            <a:rect l="l" t="t" r="r" b="b"/>
            <a:pathLst>
              <a:path w="58661" h="29143" extrusionOk="0">
                <a:moveTo>
                  <a:pt x="27460" y="0"/>
                </a:moveTo>
                <a:lnTo>
                  <a:pt x="27460" y="0"/>
                </a:lnTo>
                <a:cubicBezTo>
                  <a:pt x="33924" y="9104"/>
                  <a:pt x="41885" y="11349"/>
                  <a:pt x="46458" y="11807"/>
                </a:cubicBezTo>
                <a:cubicBezTo>
                  <a:pt x="42800" y="12056"/>
                  <a:pt x="38871" y="12409"/>
                  <a:pt x="35213" y="12825"/>
                </a:cubicBezTo>
                <a:cubicBezTo>
                  <a:pt x="34070" y="10975"/>
                  <a:pt x="28208" y="3160"/>
                  <a:pt x="12369" y="2141"/>
                </a:cubicBezTo>
                <a:lnTo>
                  <a:pt x="12369" y="2141"/>
                </a:lnTo>
                <a:cubicBezTo>
                  <a:pt x="18937" y="10809"/>
                  <a:pt x="26711" y="12888"/>
                  <a:pt x="31368" y="13303"/>
                </a:cubicBezTo>
                <a:cubicBezTo>
                  <a:pt x="28998" y="13573"/>
                  <a:pt x="26815" y="13864"/>
                  <a:pt x="24986" y="14093"/>
                </a:cubicBezTo>
                <a:cubicBezTo>
                  <a:pt x="23940" y="13592"/>
                  <a:pt x="21049" y="12438"/>
                  <a:pt x="16601" y="12438"/>
                </a:cubicBezTo>
                <a:cubicBezTo>
                  <a:pt x="12384" y="12438"/>
                  <a:pt x="6769" y="13475"/>
                  <a:pt x="1" y="17086"/>
                </a:cubicBezTo>
                <a:cubicBezTo>
                  <a:pt x="3977" y="18607"/>
                  <a:pt x="7582" y="19173"/>
                  <a:pt x="10745" y="19173"/>
                </a:cubicBezTo>
                <a:cubicBezTo>
                  <a:pt x="18827" y="19173"/>
                  <a:pt x="24029" y="15477"/>
                  <a:pt x="25194" y="14550"/>
                </a:cubicBezTo>
                <a:cubicBezTo>
                  <a:pt x="27127" y="14280"/>
                  <a:pt x="29414" y="13989"/>
                  <a:pt x="31929" y="13677"/>
                </a:cubicBezTo>
                <a:lnTo>
                  <a:pt x="31929" y="13677"/>
                </a:lnTo>
                <a:cubicBezTo>
                  <a:pt x="27979" y="14966"/>
                  <a:pt x="21099" y="18645"/>
                  <a:pt x="15300" y="29142"/>
                </a:cubicBezTo>
                <a:cubicBezTo>
                  <a:pt x="30079" y="26004"/>
                  <a:pt x="34382" y="15320"/>
                  <a:pt x="35047" y="13324"/>
                </a:cubicBezTo>
                <a:cubicBezTo>
                  <a:pt x="38809" y="12908"/>
                  <a:pt x="42842" y="12513"/>
                  <a:pt x="46604" y="12285"/>
                </a:cubicBezTo>
                <a:lnTo>
                  <a:pt x="46604" y="12285"/>
                </a:lnTo>
                <a:cubicBezTo>
                  <a:pt x="42592" y="13532"/>
                  <a:pt x="35774" y="17045"/>
                  <a:pt x="29746" y="27085"/>
                </a:cubicBezTo>
                <a:lnTo>
                  <a:pt x="29746" y="27085"/>
                </a:lnTo>
                <a:cubicBezTo>
                  <a:pt x="44234" y="24528"/>
                  <a:pt x="49015" y="14447"/>
                  <a:pt x="49951" y="12098"/>
                </a:cubicBezTo>
                <a:cubicBezTo>
                  <a:pt x="51219" y="12052"/>
                  <a:pt x="52437" y="12025"/>
                  <a:pt x="53578" y="12025"/>
                </a:cubicBezTo>
                <a:cubicBezTo>
                  <a:pt x="55522" y="12025"/>
                  <a:pt x="57243" y="12101"/>
                  <a:pt x="58618" y="12285"/>
                </a:cubicBezTo>
                <a:lnTo>
                  <a:pt x="58660" y="11807"/>
                </a:lnTo>
                <a:cubicBezTo>
                  <a:pt x="57319" y="11637"/>
                  <a:pt x="55626" y="11558"/>
                  <a:pt x="53721" y="11558"/>
                </a:cubicBezTo>
                <a:cubicBezTo>
                  <a:pt x="52585" y="11558"/>
                  <a:pt x="51374" y="11586"/>
                  <a:pt x="50117" y="11640"/>
                </a:cubicBezTo>
                <a:lnTo>
                  <a:pt x="50117" y="11599"/>
                </a:lnTo>
                <a:lnTo>
                  <a:pt x="50013" y="11599"/>
                </a:lnTo>
                <a:cubicBezTo>
                  <a:pt x="49161" y="10040"/>
                  <a:pt x="43756" y="1601"/>
                  <a:pt x="27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0" name="Google Shape;6300;p62"/>
          <p:cNvGrpSpPr/>
          <p:nvPr/>
        </p:nvGrpSpPr>
        <p:grpSpPr>
          <a:xfrm rot="10800000" flipH="1">
            <a:off x="69638" y="-189223"/>
            <a:ext cx="878775" cy="1745375"/>
            <a:chOff x="2887325" y="3404475"/>
            <a:chExt cx="878775" cy="1745375"/>
          </a:xfrm>
        </p:grpSpPr>
        <p:sp>
          <p:nvSpPr>
            <p:cNvPr id="6301" name="Google Shape;6301;p62"/>
            <p:cNvSpPr/>
            <p:nvPr/>
          </p:nvSpPr>
          <p:spPr>
            <a:xfrm>
              <a:off x="2887325" y="3471725"/>
              <a:ext cx="225500" cy="290950"/>
            </a:xfrm>
            <a:custGeom>
              <a:avLst/>
              <a:gdLst/>
              <a:ahLst/>
              <a:cxnLst/>
              <a:rect l="l" t="t" r="r" b="b"/>
              <a:pathLst>
                <a:path w="9020" h="11638" extrusionOk="0">
                  <a:moveTo>
                    <a:pt x="1142" y="0"/>
                  </a:moveTo>
                  <a:cubicBezTo>
                    <a:pt x="601" y="0"/>
                    <a:pt x="139" y="413"/>
                    <a:pt x="63" y="967"/>
                  </a:cubicBezTo>
                  <a:cubicBezTo>
                    <a:pt x="1" y="1569"/>
                    <a:pt x="437" y="2110"/>
                    <a:pt x="1040" y="2193"/>
                  </a:cubicBezTo>
                  <a:cubicBezTo>
                    <a:pt x="1083" y="2198"/>
                    <a:pt x="1125" y="2200"/>
                    <a:pt x="1166" y="2200"/>
                  </a:cubicBezTo>
                  <a:cubicBezTo>
                    <a:pt x="1493" y="2200"/>
                    <a:pt x="1794" y="2058"/>
                    <a:pt x="1996" y="1819"/>
                  </a:cubicBezTo>
                  <a:cubicBezTo>
                    <a:pt x="5218" y="4001"/>
                    <a:pt x="7380" y="7805"/>
                    <a:pt x="8419" y="11443"/>
                  </a:cubicBezTo>
                  <a:cubicBezTo>
                    <a:pt x="8464" y="11576"/>
                    <a:pt x="8589" y="11638"/>
                    <a:pt x="8708" y="11638"/>
                  </a:cubicBezTo>
                  <a:cubicBezTo>
                    <a:pt x="8868" y="11638"/>
                    <a:pt x="9019" y="11529"/>
                    <a:pt x="8960" y="11339"/>
                  </a:cubicBezTo>
                  <a:cubicBezTo>
                    <a:pt x="7900" y="7535"/>
                    <a:pt x="5634" y="3565"/>
                    <a:pt x="2225" y="1299"/>
                  </a:cubicBezTo>
                  <a:cubicBezTo>
                    <a:pt x="2225" y="1278"/>
                    <a:pt x="2246" y="1258"/>
                    <a:pt x="2246" y="1237"/>
                  </a:cubicBezTo>
                  <a:cubicBezTo>
                    <a:pt x="2329" y="634"/>
                    <a:pt x="1892" y="93"/>
                    <a:pt x="1290" y="10"/>
                  </a:cubicBezTo>
                  <a:cubicBezTo>
                    <a:pt x="1240" y="3"/>
                    <a:pt x="1191"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62"/>
            <p:cNvSpPr/>
            <p:nvPr/>
          </p:nvSpPr>
          <p:spPr>
            <a:xfrm>
              <a:off x="3080650" y="3404475"/>
              <a:ext cx="81100" cy="352250"/>
            </a:xfrm>
            <a:custGeom>
              <a:avLst/>
              <a:gdLst/>
              <a:ahLst/>
              <a:cxnLst/>
              <a:rect l="l" t="t" r="r" b="b"/>
              <a:pathLst>
                <a:path w="3244" h="14090" extrusionOk="0">
                  <a:moveTo>
                    <a:pt x="2066" y="1"/>
                  </a:moveTo>
                  <a:cubicBezTo>
                    <a:pt x="1797" y="1"/>
                    <a:pt x="1525" y="105"/>
                    <a:pt x="1310" y="310"/>
                  </a:cubicBezTo>
                  <a:cubicBezTo>
                    <a:pt x="853" y="726"/>
                    <a:pt x="853" y="1412"/>
                    <a:pt x="1268" y="1848"/>
                  </a:cubicBezTo>
                  <a:lnTo>
                    <a:pt x="1331" y="1890"/>
                  </a:lnTo>
                  <a:cubicBezTo>
                    <a:pt x="0" y="5735"/>
                    <a:pt x="603" y="10267"/>
                    <a:pt x="2037" y="13946"/>
                  </a:cubicBezTo>
                  <a:cubicBezTo>
                    <a:pt x="2078" y="14047"/>
                    <a:pt x="2153" y="14089"/>
                    <a:pt x="2233" y="14089"/>
                  </a:cubicBezTo>
                  <a:cubicBezTo>
                    <a:pt x="2398" y="14089"/>
                    <a:pt x="2579" y="13907"/>
                    <a:pt x="2495" y="13696"/>
                  </a:cubicBezTo>
                  <a:cubicBezTo>
                    <a:pt x="1123" y="10163"/>
                    <a:pt x="562" y="5839"/>
                    <a:pt x="1830" y="2160"/>
                  </a:cubicBezTo>
                  <a:lnTo>
                    <a:pt x="1830" y="2160"/>
                  </a:lnTo>
                  <a:cubicBezTo>
                    <a:pt x="1904" y="2179"/>
                    <a:pt x="1980" y="2188"/>
                    <a:pt x="2056" y="2188"/>
                  </a:cubicBezTo>
                  <a:cubicBezTo>
                    <a:pt x="2318" y="2188"/>
                    <a:pt x="2581" y="2078"/>
                    <a:pt x="2807" y="1869"/>
                  </a:cubicBezTo>
                  <a:cubicBezTo>
                    <a:pt x="3243" y="1453"/>
                    <a:pt x="3243" y="788"/>
                    <a:pt x="2827" y="331"/>
                  </a:cubicBezTo>
                  <a:cubicBezTo>
                    <a:pt x="2617" y="110"/>
                    <a:pt x="2343" y="1"/>
                    <a:pt x="2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62"/>
            <p:cNvSpPr/>
            <p:nvPr/>
          </p:nvSpPr>
          <p:spPr>
            <a:xfrm>
              <a:off x="3546675" y="3768850"/>
              <a:ext cx="67175" cy="278125"/>
            </a:xfrm>
            <a:custGeom>
              <a:avLst/>
              <a:gdLst/>
              <a:ahLst/>
              <a:cxnLst/>
              <a:rect l="l" t="t" r="r" b="b"/>
              <a:pathLst>
                <a:path w="2687" h="11125" extrusionOk="0">
                  <a:moveTo>
                    <a:pt x="1423" y="1"/>
                  </a:moveTo>
                  <a:cubicBezTo>
                    <a:pt x="1227" y="1"/>
                    <a:pt x="1033" y="66"/>
                    <a:pt x="878" y="202"/>
                  </a:cubicBezTo>
                  <a:cubicBezTo>
                    <a:pt x="504" y="514"/>
                    <a:pt x="462" y="1054"/>
                    <a:pt x="774" y="1429"/>
                  </a:cubicBezTo>
                  <a:cubicBezTo>
                    <a:pt x="945" y="1638"/>
                    <a:pt x="1222" y="1743"/>
                    <a:pt x="1459" y="1743"/>
                  </a:cubicBezTo>
                  <a:cubicBezTo>
                    <a:pt x="1480" y="1743"/>
                    <a:pt x="1501" y="1742"/>
                    <a:pt x="1522" y="1740"/>
                  </a:cubicBezTo>
                  <a:lnTo>
                    <a:pt x="1522" y="1740"/>
                  </a:lnTo>
                  <a:cubicBezTo>
                    <a:pt x="2229" y="4754"/>
                    <a:pt x="1439" y="8143"/>
                    <a:pt x="88" y="10782"/>
                  </a:cubicBezTo>
                  <a:cubicBezTo>
                    <a:pt x="0" y="10943"/>
                    <a:pt x="159" y="11124"/>
                    <a:pt x="304" y="11124"/>
                  </a:cubicBezTo>
                  <a:cubicBezTo>
                    <a:pt x="366" y="11124"/>
                    <a:pt x="425" y="11092"/>
                    <a:pt x="462" y="11011"/>
                  </a:cubicBezTo>
                  <a:cubicBezTo>
                    <a:pt x="1896" y="8205"/>
                    <a:pt x="2686" y="4713"/>
                    <a:pt x="1938" y="1553"/>
                  </a:cubicBezTo>
                  <a:cubicBezTo>
                    <a:pt x="1959" y="1553"/>
                    <a:pt x="1959" y="1533"/>
                    <a:pt x="2000" y="1533"/>
                  </a:cubicBezTo>
                  <a:cubicBezTo>
                    <a:pt x="2354" y="1221"/>
                    <a:pt x="2416" y="680"/>
                    <a:pt x="2104" y="306"/>
                  </a:cubicBezTo>
                  <a:cubicBezTo>
                    <a:pt x="1929" y="108"/>
                    <a:pt x="1675"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62"/>
            <p:cNvSpPr/>
            <p:nvPr/>
          </p:nvSpPr>
          <p:spPr>
            <a:xfrm>
              <a:off x="3569125" y="3845600"/>
              <a:ext cx="196975" cy="214800"/>
            </a:xfrm>
            <a:custGeom>
              <a:avLst/>
              <a:gdLst/>
              <a:ahLst/>
              <a:cxnLst/>
              <a:rect l="l" t="t" r="r" b="b"/>
              <a:pathLst>
                <a:path w="7879" h="8592" extrusionOk="0">
                  <a:moveTo>
                    <a:pt x="6985" y="1"/>
                  </a:moveTo>
                  <a:cubicBezTo>
                    <a:pt x="6486" y="1"/>
                    <a:pt x="6133" y="416"/>
                    <a:pt x="6133" y="874"/>
                  </a:cubicBezTo>
                  <a:lnTo>
                    <a:pt x="6133" y="936"/>
                  </a:lnTo>
                  <a:cubicBezTo>
                    <a:pt x="3306" y="2453"/>
                    <a:pt x="1206" y="5426"/>
                    <a:pt x="63" y="8336"/>
                  </a:cubicBezTo>
                  <a:cubicBezTo>
                    <a:pt x="0" y="8487"/>
                    <a:pt x="135" y="8592"/>
                    <a:pt x="269" y="8592"/>
                  </a:cubicBezTo>
                  <a:cubicBezTo>
                    <a:pt x="358" y="8592"/>
                    <a:pt x="446" y="8547"/>
                    <a:pt x="479" y="8440"/>
                  </a:cubicBezTo>
                  <a:cubicBezTo>
                    <a:pt x="1560" y="5634"/>
                    <a:pt x="3597" y="2828"/>
                    <a:pt x="6299" y="1352"/>
                  </a:cubicBezTo>
                  <a:cubicBezTo>
                    <a:pt x="6444" y="1580"/>
                    <a:pt x="6694" y="1705"/>
                    <a:pt x="7006" y="1705"/>
                  </a:cubicBezTo>
                  <a:cubicBezTo>
                    <a:pt x="7504" y="1705"/>
                    <a:pt x="7879" y="1289"/>
                    <a:pt x="7879" y="832"/>
                  </a:cubicBezTo>
                  <a:cubicBezTo>
                    <a:pt x="7879" y="354"/>
                    <a:pt x="7463" y="1"/>
                    <a:pt x="6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62"/>
            <p:cNvSpPr/>
            <p:nvPr/>
          </p:nvSpPr>
          <p:spPr>
            <a:xfrm>
              <a:off x="3296050" y="4134600"/>
              <a:ext cx="242450" cy="824200"/>
            </a:xfrm>
            <a:custGeom>
              <a:avLst/>
              <a:gdLst/>
              <a:ahLst/>
              <a:cxnLst/>
              <a:rect l="l" t="t" r="r" b="b"/>
              <a:pathLst>
                <a:path w="9698" h="32968" extrusionOk="0">
                  <a:moveTo>
                    <a:pt x="9413" y="0"/>
                  </a:moveTo>
                  <a:cubicBezTo>
                    <a:pt x="9317" y="0"/>
                    <a:pt x="9219" y="44"/>
                    <a:pt x="9177" y="143"/>
                  </a:cubicBezTo>
                  <a:cubicBezTo>
                    <a:pt x="7702" y="3989"/>
                    <a:pt x="6371" y="7917"/>
                    <a:pt x="5124" y="11846"/>
                  </a:cubicBezTo>
                  <a:cubicBezTo>
                    <a:pt x="2942" y="18664"/>
                    <a:pt x="863" y="25648"/>
                    <a:pt x="11" y="32757"/>
                  </a:cubicBezTo>
                  <a:cubicBezTo>
                    <a:pt x="0" y="32900"/>
                    <a:pt x="95" y="32968"/>
                    <a:pt x="200" y="32968"/>
                  </a:cubicBezTo>
                  <a:cubicBezTo>
                    <a:pt x="308" y="32968"/>
                    <a:pt x="426" y="32895"/>
                    <a:pt x="447" y="32757"/>
                  </a:cubicBezTo>
                  <a:cubicBezTo>
                    <a:pt x="1320" y="25669"/>
                    <a:pt x="3420" y="18726"/>
                    <a:pt x="5581" y="11950"/>
                  </a:cubicBezTo>
                  <a:cubicBezTo>
                    <a:pt x="6829" y="8021"/>
                    <a:pt x="8180" y="4093"/>
                    <a:pt x="9635" y="247"/>
                  </a:cubicBezTo>
                  <a:cubicBezTo>
                    <a:pt x="9697" y="98"/>
                    <a:pt x="9557" y="0"/>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62"/>
            <p:cNvSpPr/>
            <p:nvPr/>
          </p:nvSpPr>
          <p:spPr>
            <a:xfrm>
              <a:off x="3173800" y="3823600"/>
              <a:ext cx="147475" cy="1326250"/>
            </a:xfrm>
            <a:custGeom>
              <a:avLst/>
              <a:gdLst/>
              <a:ahLst/>
              <a:cxnLst/>
              <a:rect l="l" t="t" r="r" b="b"/>
              <a:pathLst>
                <a:path w="5899" h="53050" extrusionOk="0">
                  <a:moveTo>
                    <a:pt x="253" y="1"/>
                  </a:moveTo>
                  <a:cubicBezTo>
                    <a:pt x="128" y="1"/>
                    <a:pt x="0" y="107"/>
                    <a:pt x="37" y="278"/>
                  </a:cubicBezTo>
                  <a:cubicBezTo>
                    <a:pt x="1429" y="5558"/>
                    <a:pt x="2323" y="10962"/>
                    <a:pt x="3113" y="16367"/>
                  </a:cubicBezTo>
                  <a:cubicBezTo>
                    <a:pt x="4818" y="28423"/>
                    <a:pt x="5420" y="40687"/>
                    <a:pt x="4547" y="52846"/>
                  </a:cubicBezTo>
                  <a:cubicBezTo>
                    <a:pt x="4527" y="52986"/>
                    <a:pt x="4623" y="53049"/>
                    <a:pt x="4729" y="53049"/>
                  </a:cubicBezTo>
                  <a:cubicBezTo>
                    <a:pt x="4845" y="53049"/>
                    <a:pt x="4973" y="52976"/>
                    <a:pt x="4984" y="52846"/>
                  </a:cubicBezTo>
                  <a:cubicBezTo>
                    <a:pt x="5898" y="40520"/>
                    <a:pt x="5233" y="28132"/>
                    <a:pt x="3466" y="15888"/>
                  </a:cubicBezTo>
                  <a:cubicBezTo>
                    <a:pt x="2718" y="10629"/>
                    <a:pt x="1845" y="5308"/>
                    <a:pt x="452" y="174"/>
                  </a:cubicBezTo>
                  <a:cubicBezTo>
                    <a:pt x="427" y="54"/>
                    <a:pt x="34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62"/>
            <p:cNvSpPr/>
            <p:nvPr/>
          </p:nvSpPr>
          <p:spPr>
            <a:xfrm>
              <a:off x="3088450" y="4284725"/>
              <a:ext cx="225000" cy="756125"/>
            </a:xfrm>
            <a:custGeom>
              <a:avLst/>
              <a:gdLst/>
              <a:ahLst/>
              <a:cxnLst/>
              <a:rect l="l" t="t" r="r" b="b"/>
              <a:pathLst>
                <a:path w="9000" h="30245" extrusionOk="0">
                  <a:moveTo>
                    <a:pt x="1746" y="0"/>
                  </a:moveTo>
                  <a:cubicBezTo>
                    <a:pt x="1746" y="0"/>
                    <a:pt x="1746" y="0"/>
                    <a:pt x="1746" y="0"/>
                  </a:cubicBezTo>
                  <a:cubicBezTo>
                    <a:pt x="0" y="21452"/>
                    <a:pt x="8626" y="30244"/>
                    <a:pt x="8626" y="30244"/>
                  </a:cubicBezTo>
                  <a:cubicBezTo>
                    <a:pt x="9000" y="5534"/>
                    <a:pt x="1753" y="0"/>
                    <a:pt x="1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62"/>
            <p:cNvSpPr/>
            <p:nvPr/>
          </p:nvSpPr>
          <p:spPr>
            <a:xfrm>
              <a:off x="3303575" y="4411000"/>
              <a:ext cx="380400" cy="495250"/>
            </a:xfrm>
            <a:custGeom>
              <a:avLst/>
              <a:gdLst/>
              <a:ahLst/>
              <a:cxnLst/>
              <a:rect l="l" t="t" r="r" b="b"/>
              <a:pathLst>
                <a:path w="15216" h="19810" extrusionOk="0">
                  <a:moveTo>
                    <a:pt x="14801" y="0"/>
                  </a:moveTo>
                  <a:lnTo>
                    <a:pt x="14801" y="0"/>
                  </a:lnTo>
                  <a:cubicBezTo>
                    <a:pt x="874" y="10040"/>
                    <a:pt x="1" y="19810"/>
                    <a:pt x="1" y="19810"/>
                  </a:cubicBezTo>
                  <a:cubicBezTo>
                    <a:pt x="15216" y="7255"/>
                    <a:pt x="14801" y="1"/>
                    <a:pt x="14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62"/>
            <p:cNvSpPr/>
            <p:nvPr/>
          </p:nvSpPr>
          <p:spPr>
            <a:xfrm>
              <a:off x="2909675" y="3523425"/>
              <a:ext cx="434975" cy="395400"/>
            </a:xfrm>
            <a:custGeom>
              <a:avLst/>
              <a:gdLst/>
              <a:ahLst/>
              <a:cxnLst/>
              <a:rect l="l" t="t" r="r" b="b"/>
              <a:pathLst>
                <a:path w="17399" h="15816" extrusionOk="0">
                  <a:moveTo>
                    <a:pt x="11308" y="0"/>
                  </a:moveTo>
                  <a:lnTo>
                    <a:pt x="10373" y="1455"/>
                  </a:lnTo>
                  <a:lnTo>
                    <a:pt x="8980" y="852"/>
                  </a:lnTo>
                  <a:lnTo>
                    <a:pt x="8357" y="2183"/>
                  </a:lnTo>
                  <a:lnTo>
                    <a:pt x="6444" y="1746"/>
                  </a:lnTo>
                  <a:lnTo>
                    <a:pt x="5280" y="3264"/>
                  </a:lnTo>
                  <a:lnTo>
                    <a:pt x="3950" y="2640"/>
                  </a:lnTo>
                  <a:lnTo>
                    <a:pt x="3264" y="3991"/>
                  </a:lnTo>
                  <a:lnTo>
                    <a:pt x="1622" y="3471"/>
                  </a:lnTo>
                  <a:lnTo>
                    <a:pt x="1622" y="3471"/>
                  </a:lnTo>
                  <a:cubicBezTo>
                    <a:pt x="1622" y="3472"/>
                    <a:pt x="1" y="7899"/>
                    <a:pt x="2329" y="12306"/>
                  </a:cubicBezTo>
                  <a:cubicBezTo>
                    <a:pt x="3909" y="15338"/>
                    <a:pt x="7615" y="15816"/>
                    <a:pt x="9793" y="15816"/>
                  </a:cubicBezTo>
                  <a:cubicBezTo>
                    <a:pt x="10796" y="15816"/>
                    <a:pt x="11475" y="15715"/>
                    <a:pt x="11475" y="15715"/>
                  </a:cubicBezTo>
                  <a:cubicBezTo>
                    <a:pt x="11475" y="15715"/>
                    <a:pt x="17399" y="12160"/>
                    <a:pt x="16380" y="7275"/>
                  </a:cubicBezTo>
                  <a:cubicBezTo>
                    <a:pt x="15341" y="2391"/>
                    <a:pt x="11308" y="0"/>
                    <a:pt x="1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62"/>
            <p:cNvSpPr/>
            <p:nvPr/>
          </p:nvSpPr>
          <p:spPr>
            <a:xfrm>
              <a:off x="3011000" y="3696200"/>
              <a:ext cx="286900" cy="220625"/>
            </a:xfrm>
            <a:custGeom>
              <a:avLst/>
              <a:gdLst/>
              <a:ahLst/>
              <a:cxnLst/>
              <a:rect l="l" t="t" r="r" b="b"/>
              <a:pathLst>
                <a:path w="11476" h="8825" extrusionOk="0">
                  <a:moveTo>
                    <a:pt x="5987" y="0"/>
                  </a:moveTo>
                  <a:cubicBezTo>
                    <a:pt x="5953" y="0"/>
                    <a:pt x="5919" y="4"/>
                    <a:pt x="5884" y="11"/>
                  </a:cubicBezTo>
                  <a:cubicBezTo>
                    <a:pt x="4574" y="302"/>
                    <a:pt x="6133" y="5644"/>
                    <a:pt x="6133" y="5644"/>
                  </a:cubicBezTo>
                  <a:cubicBezTo>
                    <a:pt x="6133" y="5644"/>
                    <a:pt x="3918" y="2034"/>
                    <a:pt x="2907" y="2034"/>
                  </a:cubicBezTo>
                  <a:cubicBezTo>
                    <a:pt x="2814" y="2034"/>
                    <a:pt x="2732" y="2065"/>
                    <a:pt x="2662" y="2131"/>
                  </a:cubicBezTo>
                  <a:cubicBezTo>
                    <a:pt x="1830" y="2900"/>
                    <a:pt x="4553" y="5956"/>
                    <a:pt x="4553" y="5956"/>
                  </a:cubicBezTo>
                  <a:cubicBezTo>
                    <a:pt x="4553" y="5956"/>
                    <a:pt x="2335" y="4671"/>
                    <a:pt x="1147" y="4671"/>
                  </a:cubicBezTo>
                  <a:cubicBezTo>
                    <a:pt x="809" y="4671"/>
                    <a:pt x="555" y="4774"/>
                    <a:pt x="458" y="5041"/>
                  </a:cubicBezTo>
                  <a:cubicBezTo>
                    <a:pt x="1" y="6226"/>
                    <a:pt x="7027" y="8824"/>
                    <a:pt x="7027" y="8824"/>
                  </a:cubicBezTo>
                  <a:cubicBezTo>
                    <a:pt x="8357" y="8305"/>
                    <a:pt x="11475" y="1819"/>
                    <a:pt x="10062" y="1487"/>
                  </a:cubicBezTo>
                  <a:cubicBezTo>
                    <a:pt x="9991" y="1470"/>
                    <a:pt x="9922" y="1461"/>
                    <a:pt x="9854" y="1461"/>
                  </a:cubicBezTo>
                  <a:cubicBezTo>
                    <a:pt x="8526" y="1461"/>
                    <a:pt x="7567" y="4563"/>
                    <a:pt x="7567" y="4563"/>
                  </a:cubicBezTo>
                  <a:cubicBezTo>
                    <a:pt x="7567" y="4563"/>
                    <a:pt x="7194" y="0"/>
                    <a:pt x="5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62"/>
            <p:cNvSpPr/>
            <p:nvPr/>
          </p:nvSpPr>
          <p:spPr>
            <a:xfrm>
              <a:off x="3408550" y="3872100"/>
              <a:ext cx="347675" cy="315400"/>
            </a:xfrm>
            <a:custGeom>
              <a:avLst/>
              <a:gdLst/>
              <a:ahLst/>
              <a:cxnLst/>
              <a:rect l="l" t="t" r="r" b="b"/>
              <a:pathLst>
                <a:path w="13907" h="12616" extrusionOk="0">
                  <a:moveTo>
                    <a:pt x="5343" y="1"/>
                  </a:moveTo>
                  <a:cubicBezTo>
                    <a:pt x="5343" y="1"/>
                    <a:pt x="2038" y="1726"/>
                    <a:pt x="1019" y="5530"/>
                  </a:cubicBezTo>
                  <a:cubicBezTo>
                    <a:pt x="1" y="9355"/>
                    <a:pt x="4532" y="12452"/>
                    <a:pt x="4532" y="12452"/>
                  </a:cubicBezTo>
                  <a:cubicBezTo>
                    <a:pt x="4532" y="12452"/>
                    <a:pt x="5349" y="12616"/>
                    <a:pt x="6465" y="12616"/>
                  </a:cubicBezTo>
                  <a:cubicBezTo>
                    <a:pt x="8215" y="12616"/>
                    <a:pt x="10701" y="12213"/>
                    <a:pt x="11932" y="10145"/>
                  </a:cubicBezTo>
                  <a:cubicBezTo>
                    <a:pt x="13907" y="6777"/>
                    <a:pt x="12847" y="3223"/>
                    <a:pt x="12847" y="3223"/>
                  </a:cubicBezTo>
                  <a:lnTo>
                    <a:pt x="12847" y="3223"/>
                  </a:lnTo>
                  <a:lnTo>
                    <a:pt x="11516" y="3555"/>
                  </a:lnTo>
                  <a:lnTo>
                    <a:pt x="11017" y="2454"/>
                  </a:lnTo>
                  <a:lnTo>
                    <a:pt x="9957" y="2890"/>
                  </a:lnTo>
                  <a:lnTo>
                    <a:pt x="9105" y="1622"/>
                  </a:lnTo>
                  <a:lnTo>
                    <a:pt x="7588" y="1872"/>
                  </a:lnTo>
                  <a:lnTo>
                    <a:pt x="7151" y="791"/>
                  </a:lnTo>
                  <a:lnTo>
                    <a:pt x="6008" y="1206"/>
                  </a:lnTo>
                  <a:lnTo>
                    <a:pt x="53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62"/>
            <p:cNvSpPr/>
            <p:nvPr/>
          </p:nvSpPr>
          <p:spPr>
            <a:xfrm>
              <a:off x="3447525" y="4022800"/>
              <a:ext cx="224650" cy="157800"/>
            </a:xfrm>
            <a:custGeom>
              <a:avLst/>
              <a:gdLst/>
              <a:ahLst/>
              <a:cxnLst/>
              <a:rect l="l" t="t" r="r" b="b"/>
              <a:pathLst>
                <a:path w="8986" h="6312" extrusionOk="0">
                  <a:moveTo>
                    <a:pt x="3742" y="1"/>
                  </a:moveTo>
                  <a:cubicBezTo>
                    <a:pt x="2848" y="1"/>
                    <a:pt x="2786" y="3243"/>
                    <a:pt x="2786" y="3243"/>
                  </a:cubicBezTo>
                  <a:cubicBezTo>
                    <a:pt x="2786" y="3243"/>
                    <a:pt x="1936" y="476"/>
                    <a:pt x="1079" y="476"/>
                  </a:cubicBezTo>
                  <a:cubicBezTo>
                    <a:pt x="1017" y="476"/>
                    <a:pt x="956" y="490"/>
                    <a:pt x="894" y="520"/>
                  </a:cubicBezTo>
                  <a:cubicBezTo>
                    <a:pt x="1" y="999"/>
                    <a:pt x="2682" y="6258"/>
                    <a:pt x="2682" y="6258"/>
                  </a:cubicBezTo>
                  <a:cubicBezTo>
                    <a:pt x="2776" y="6294"/>
                    <a:pt x="2902" y="6311"/>
                    <a:pt x="3055" y="6311"/>
                  </a:cubicBezTo>
                  <a:cubicBezTo>
                    <a:pt x="4632" y="6311"/>
                    <a:pt x="8986" y="4489"/>
                    <a:pt x="8398" y="3618"/>
                  </a:cubicBezTo>
                  <a:cubicBezTo>
                    <a:pt x="8232" y="3360"/>
                    <a:pt x="7944" y="3265"/>
                    <a:pt x="7608" y="3265"/>
                  </a:cubicBezTo>
                  <a:cubicBezTo>
                    <a:pt x="6642" y="3265"/>
                    <a:pt x="5280" y="4054"/>
                    <a:pt x="5280" y="4054"/>
                  </a:cubicBezTo>
                  <a:cubicBezTo>
                    <a:pt x="5280" y="4054"/>
                    <a:pt x="7671" y="1019"/>
                    <a:pt x="6756" y="500"/>
                  </a:cubicBezTo>
                  <a:cubicBezTo>
                    <a:pt x="6701" y="468"/>
                    <a:pt x="6642" y="453"/>
                    <a:pt x="6579" y="453"/>
                  </a:cubicBezTo>
                  <a:cubicBezTo>
                    <a:pt x="5626" y="453"/>
                    <a:pt x="3888" y="3929"/>
                    <a:pt x="3888" y="3929"/>
                  </a:cubicBezTo>
                  <a:cubicBezTo>
                    <a:pt x="3888" y="3929"/>
                    <a:pt x="4657" y="1"/>
                    <a:pt x="3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62"/>
            <p:cNvSpPr/>
            <p:nvPr/>
          </p:nvSpPr>
          <p:spPr>
            <a:xfrm>
              <a:off x="3132600" y="3856675"/>
              <a:ext cx="139300" cy="146050"/>
            </a:xfrm>
            <a:custGeom>
              <a:avLst/>
              <a:gdLst/>
              <a:ahLst/>
              <a:cxnLst/>
              <a:rect l="l" t="t" r="r" b="b"/>
              <a:pathLst>
                <a:path w="5572" h="5842" extrusionOk="0">
                  <a:moveTo>
                    <a:pt x="3395" y="1"/>
                  </a:moveTo>
                  <a:cubicBezTo>
                    <a:pt x="2459" y="1"/>
                    <a:pt x="1157" y="335"/>
                    <a:pt x="1" y="1823"/>
                  </a:cubicBezTo>
                  <a:cubicBezTo>
                    <a:pt x="1" y="1823"/>
                    <a:pt x="904" y="5842"/>
                    <a:pt x="2902" y="5842"/>
                  </a:cubicBezTo>
                  <a:cubicBezTo>
                    <a:pt x="3025" y="5842"/>
                    <a:pt x="3153" y="5826"/>
                    <a:pt x="3285" y="5794"/>
                  </a:cubicBezTo>
                  <a:cubicBezTo>
                    <a:pt x="5572" y="5212"/>
                    <a:pt x="4678" y="223"/>
                    <a:pt x="4678" y="223"/>
                  </a:cubicBezTo>
                  <a:cubicBezTo>
                    <a:pt x="4678" y="223"/>
                    <a:pt x="4158" y="1"/>
                    <a:pt x="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62"/>
            <p:cNvSpPr/>
            <p:nvPr/>
          </p:nvSpPr>
          <p:spPr>
            <a:xfrm>
              <a:off x="3444400" y="4140275"/>
              <a:ext cx="136700" cy="107175"/>
            </a:xfrm>
            <a:custGeom>
              <a:avLst/>
              <a:gdLst/>
              <a:ahLst/>
              <a:cxnLst/>
              <a:rect l="l" t="t" r="r" b="b"/>
              <a:pathLst>
                <a:path w="5468" h="4287" extrusionOk="0">
                  <a:moveTo>
                    <a:pt x="2601" y="1"/>
                  </a:moveTo>
                  <a:cubicBezTo>
                    <a:pt x="2374" y="1"/>
                    <a:pt x="2131" y="20"/>
                    <a:pt x="1872" y="62"/>
                  </a:cubicBezTo>
                  <a:cubicBezTo>
                    <a:pt x="1872" y="62"/>
                    <a:pt x="1" y="3242"/>
                    <a:pt x="1643" y="4136"/>
                  </a:cubicBezTo>
                  <a:cubicBezTo>
                    <a:pt x="1835" y="4241"/>
                    <a:pt x="2035" y="4287"/>
                    <a:pt x="2238" y="4287"/>
                  </a:cubicBezTo>
                  <a:cubicBezTo>
                    <a:pt x="3767" y="4287"/>
                    <a:pt x="5468" y="1662"/>
                    <a:pt x="5468" y="1662"/>
                  </a:cubicBezTo>
                  <a:cubicBezTo>
                    <a:pt x="5468" y="1662"/>
                    <a:pt x="4721" y="1"/>
                    <a:pt x="2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5" name="Google Shape;6315;p62"/>
          <p:cNvSpPr/>
          <p:nvPr/>
        </p:nvSpPr>
        <p:spPr>
          <a:xfrm rot="10800000" flipH="1">
            <a:off x="398066" y="184799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62"/>
          <p:cNvSpPr/>
          <p:nvPr/>
        </p:nvSpPr>
        <p:spPr>
          <a:xfrm rot="10800000" flipH="1">
            <a:off x="510109" y="2322122"/>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62"/>
          <p:cNvSpPr/>
          <p:nvPr/>
        </p:nvSpPr>
        <p:spPr>
          <a:xfrm rot="10800000" flipH="1">
            <a:off x="948434" y="139060"/>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62"/>
          <p:cNvSpPr/>
          <p:nvPr/>
        </p:nvSpPr>
        <p:spPr>
          <a:xfrm rot="10800000" flipH="1">
            <a:off x="175216" y="284377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62"/>
          <p:cNvSpPr txBox="1">
            <a:spLocks noGrp="1"/>
          </p:cNvSpPr>
          <p:nvPr>
            <p:ph type="subTitle" idx="1"/>
          </p:nvPr>
        </p:nvSpPr>
        <p:spPr>
          <a:xfrm>
            <a:off x="2084486" y="2019350"/>
            <a:ext cx="2334000" cy="449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20" name="Google Shape;6320;p62"/>
          <p:cNvSpPr txBox="1">
            <a:spLocks noGrp="1"/>
          </p:cNvSpPr>
          <p:nvPr>
            <p:ph type="subTitle" idx="2"/>
          </p:nvPr>
        </p:nvSpPr>
        <p:spPr>
          <a:xfrm>
            <a:off x="4725508" y="2019350"/>
            <a:ext cx="2334000" cy="449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21" name="Google Shape;6321;p62"/>
          <p:cNvSpPr txBox="1">
            <a:spLocks noGrp="1"/>
          </p:cNvSpPr>
          <p:nvPr>
            <p:ph type="subTitle" idx="3"/>
          </p:nvPr>
        </p:nvSpPr>
        <p:spPr>
          <a:xfrm>
            <a:off x="763975" y="3358200"/>
            <a:ext cx="2334000" cy="449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22" name="Google Shape;6322;p62"/>
          <p:cNvSpPr txBox="1">
            <a:spLocks noGrp="1"/>
          </p:cNvSpPr>
          <p:nvPr>
            <p:ph type="subTitle" idx="4"/>
          </p:nvPr>
        </p:nvSpPr>
        <p:spPr>
          <a:xfrm>
            <a:off x="2087600" y="1504938"/>
            <a:ext cx="23340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23" name="Google Shape;6323;p62"/>
          <p:cNvSpPr txBox="1">
            <a:spLocks noGrp="1"/>
          </p:cNvSpPr>
          <p:nvPr>
            <p:ph type="subTitle" idx="5"/>
          </p:nvPr>
        </p:nvSpPr>
        <p:spPr>
          <a:xfrm>
            <a:off x="4726550" y="1504938"/>
            <a:ext cx="23340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24" name="Google Shape;6324;p62"/>
          <p:cNvSpPr txBox="1">
            <a:spLocks noGrp="1"/>
          </p:cNvSpPr>
          <p:nvPr>
            <p:ph type="subTitle" idx="6"/>
          </p:nvPr>
        </p:nvSpPr>
        <p:spPr>
          <a:xfrm>
            <a:off x="768125" y="2843781"/>
            <a:ext cx="23340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25" name="Google Shape;6325;p62"/>
          <p:cNvSpPr txBox="1">
            <a:spLocks noGrp="1"/>
          </p:cNvSpPr>
          <p:nvPr>
            <p:ph type="subTitle" idx="7"/>
          </p:nvPr>
        </p:nvSpPr>
        <p:spPr>
          <a:xfrm>
            <a:off x="3407075" y="2843781"/>
            <a:ext cx="23340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26" name="Google Shape;6326;p62"/>
          <p:cNvSpPr txBox="1">
            <a:spLocks noGrp="1"/>
          </p:cNvSpPr>
          <p:nvPr>
            <p:ph type="subTitle" idx="8"/>
          </p:nvPr>
        </p:nvSpPr>
        <p:spPr>
          <a:xfrm>
            <a:off x="6046025" y="2843800"/>
            <a:ext cx="23340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27" name="Google Shape;6327;p62"/>
          <p:cNvSpPr txBox="1">
            <a:spLocks noGrp="1"/>
          </p:cNvSpPr>
          <p:nvPr>
            <p:ph type="subTitle" idx="9"/>
          </p:nvPr>
        </p:nvSpPr>
        <p:spPr>
          <a:xfrm>
            <a:off x="3404997" y="3358200"/>
            <a:ext cx="2334000" cy="449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28" name="Google Shape;6328;p62"/>
          <p:cNvSpPr txBox="1">
            <a:spLocks noGrp="1"/>
          </p:cNvSpPr>
          <p:nvPr>
            <p:ph type="subTitle" idx="13"/>
          </p:nvPr>
        </p:nvSpPr>
        <p:spPr>
          <a:xfrm>
            <a:off x="6046019" y="3358200"/>
            <a:ext cx="2334000" cy="449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29" name="Google Shape;6329;p62"/>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1771627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30"/>
        <p:cNvGrpSpPr/>
        <p:nvPr/>
      </p:nvGrpSpPr>
      <p:grpSpPr>
        <a:xfrm>
          <a:off x="0" y="0"/>
          <a:ext cx="0" cy="0"/>
          <a:chOff x="0" y="0"/>
          <a:chExt cx="0" cy="0"/>
        </a:xfrm>
      </p:grpSpPr>
      <p:sp>
        <p:nvSpPr>
          <p:cNvPr id="6331" name="Google Shape;6331;p63"/>
          <p:cNvSpPr txBox="1">
            <a:spLocks noGrp="1"/>
          </p:cNvSpPr>
          <p:nvPr>
            <p:ph type="subTitle" idx="1"/>
          </p:nvPr>
        </p:nvSpPr>
        <p:spPr>
          <a:xfrm>
            <a:off x="1068775" y="1638350"/>
            <a:ext cx="2334000" cy="449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32" name="Google Shape;6332;p63"/>
          <p:cNvSpPr txBox="1">
            <a:spLocks noGrp="1"/>
          </p:cNvSpPr>
          <p:nvPr>
            <p:ph type="subTitle" idx="2"/>
          </p:nvPr>
        </p:nvSpPr>
        <p:spPr>
          <a:xfrm>
            <a:off x="3407175" y="1638350"/>
            <a:ext cx="2334000" cy="449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33" name="Google Shape;6333;p63"/>
          <p:cNvSpPr txBox="1">
            <a:spLocks noGrp="1"/>
          </p:cNvSpPr>
          <p:nvPr>
            <p:ph type="subTitle" idx="3"/>
          </p:nvPr>
        </p:nvSpPr>
        <p:spPr>
          <a:xfrm>
            <a:off x="5741219" y="1638350"/>
            <a:ext cx="2334000" cy="449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34" name="Google Shape;6334;p63"/>
          <p:cNvSpPr txBox="1">
            <a:spLocks noGrp="1"/>
          </p:cNvSpPr>
          <p:nvPr>
            <p:ph type="subTitle" idx="4"/>
          </p:nvPr>
        </p:nvSpPr>
        <p:spPr>
          <a:xfrm>
            <a:off x="1068775" y="3129600"/>
            <a:ext cx="2334000" cy="449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35" name="Google Shape;6335;p63"/>
          <p:cNvSpPr txBox="1">
            <a:spLocks noGrp="1"/>
          </p:cNvSpPr>
          <p:nvPr>
            <p:ph type="subTitle" idx="5"/>
          </p:nvPr>
        </p:nvSpPr>
        <p:spPr>
          <a:xfrm>
            <a:off x="1072925" y="2000238"/>
            <a:ext cx="23340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36" name="Google Shape;6336;p63"/>
          <p:cNvSpPr txBox="1">
            <a:spLocks noGrp="1"/>
          </p:cNvSpPr>
          <p:nvPr>
            <p:ph type="subTitle" idx="6"/>
          </p:nvPr>
        </p:nvSpPr>
        <p:spPr>
          <a:xfrm>
            <a:off x="3407173" y="2000238"/>
            <a:ext cx="23340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37" name="Google Shape;6337;p63"/>
          <p:cNvSpPr txBox="1">
            <a:spLocks noGrp="1"/>
          </p:cNvSpPr>
          <p:nvPr>
            <p:ph type="subTitle" idx="7"/>
          </p:nvPr>
        </p:nvSpPr>
        <p:spPr>
          <a:xfrm>
            <a:off x="1072925" y="3491481"/>
            <a:ext cx="23340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38" name="Google Shape;6338;p63"/>
          <p:cNvSpPr txBox="1">
            <a:spLocks noGrp="1"/>
          </p:cNvSpPr>
          <p:nvPr>
            <p:ph type="subTitle" idx="8"/>
          </p:nvPr>
        </p:nvSpPr>
        <p:spPr>
          <a:xfrm>
            <a:off x="3407075" y="3491481"/>
            <a:ext cx="23340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39" name="Google Shape;6339;p63"/>
          <p:cNvSpPr txBox="1">
            <a:spLocks noGrp="1"/>
          </p:cNvSpPr>
          <p:nvPr>
            <p:ph type="subTitle" idx="9"/>
          </p:nvPr>
        </p:nvSpPr>
        <p:spPr>
          <a:xfrm>
            <a:off x="5741225" y="2000244"/>
            <a:ext cx="23340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40" name="Google Shape;6340;p63"/>
          <p:cNvSpPr txBox="1">
            <a:spLocks noGrp="1"/>
          </p:cNvSpPr>
          <p:nvPr>
            <p:ph type="subTitle" idx="13"/>
          </p:nvPr>
        </p:nvSpPr>
        <p:spPr>
          <a:xfrm>
            <a:off x="5741225" y="3491500"/>
            <a:ext cx="23340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41" name="Google Shape;6341;p63"/>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6342" name="Google Shape;6342;p63"/>
          <p:cNvSpPr txBox="1">
            <a:spLocks noGrp="1"/>
          </p:cNvSpPr>
          <p:nvPr>
            <p:ph type="subTitle" idx="14"/>
          </p:nvPr>
        </p:nvSpPr>
        <p:spPr>
          <a:xfrm>
            <a:off x="3407175" y="3129600"/>
            <a:ext cx="2334000" cy="449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43" name="Google Shape;6343;p63"/>
          <p:cNvSpPr txBox="1">
            <a:spLocks noGrp="1"/>
          </p:cNvSpPr>
          <p:nvPr>
            <p:ph type="subTitle" idx="15"/>
          </p:nvPr>
        </p:nvSpPr>
        <p:spPr>
          <a:xfrm>
            <a:off x="5741219" y="3129600"/>
            <a:ext cx="2334000" cy="449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344" name="Google Shape;6344;p63"/>
          <p:cNvSpPr/>
          <p:nvPr/>
        </p:nvSpPr>
        <p:spPr>
          <a:xfrm rot="-5400000">
            <a:off x="-86811" y="-209063"/>
            <a:ext cx="1903471" cy="2040282"/>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5" name="Google Shape;6345;p63"/>
          <p:cNvGrpSpPr/>
          <p:nvPr/>
        </p:nvGrpSpPr>
        <p:grpSpPr>
          <a:xfrm rot="5400000">
            <a:off x="-145285" y="-108588"/>
            <a:ext cx="828086" cy="1373837"/>
            <a:chOff x="594925" y="3775150"/>
            <a:chExt cx="671875" cy="1114675"/>
          </a:xfrm>
        </p:grpSpPr>
        <p:sp>
          <p:nvSpPr>
            <p:cNvPr id="6346" name="Google Shape;6346;p63"/>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63"/>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63"/>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63"/>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63"/>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63"/>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2" name="Google Shape;6352;p63"/>
          <p:cNvSpPr/>
          <p:nvPr/>
        </p:nvSpPr>
        <p:spPr>
          <a:xfrm>
            <a:off x="1349220" y="4750262"/>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3" name="Google Shape;6353;p63"/>
          <p:cNvGrpSpPr/>
          <p:nvPr/>
        </p:nvGrpSpPr>
        <p:grpSpPr>
          <a:xfrm>
            <a:off x="177005" y="3240754"/>
            <a:ext cx="385742" cy="388700"/>
            <a:chOff x="4063650" y="3462000"/>
            <a:chExt cx="312975" cy="315375"/>
          </a:xfrm>
        </p:grpSpPr>
        <p:sp>
          <p:nvSpPr>
            <p:cNvPr id="6354" name="Google Shape;6354;p6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6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6" name="Google Shape;6356;p63"/>
          <p:cNvSpPr/>
          <p:nvPr/>
        </p:nvSpPr>
        <p:spPr>
          <a:xfrm rot="5400000">
            <a:off x="-94571" y="345758"/>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7" name="Google Shape;6357;p63"/>
          <p:cNvGrpSpPr/>
          <p:nvPr/>
        </p:nvGrpSpPr>
        <p:grpSpPr>
          <a:xfrm rot="5400000">
            <a:off x="-109881" y="-590495"/>
            <a:ext cx="1461764" cy="1443748"/>
            <a:chOff x="586528" y="5232697"/>
            <a:chExt cx="1461764" cy="1443748"/>
          </a:xfrm>
        </p:grpSpPr>
        <p:sp>
          <p:nvSpPr>
            <p:cNvPr id="6358" name="Google Shape;6358;p63"/>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9" name="Google Shape;6359;p63"/>
            <p:cNvGrpSpPr/>
            <p:nvPr/>
          </p:nvGrpSpPr>
          <p:grpSpPr>
            <a:xfrm rot="1601043">
              <a:off x="738981" y="5514119"/>
              <a:ext cx="1156858" cy="953337"/>
              <a:chOff x="2135200" y="3484475"/>
              <a:chExt cx="852775" cy="702750"/>
            </a:xfrm>
          </p:grpSpPr>
          <p:sp>
            <p:nvSpPr>
              <p:cNvPr id="6360" name="Google Shape;6360;p63"/>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63"/>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63"/>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63"/>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63"/>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63"/>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63"/>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63"/>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63"/>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63"/>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63"/>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63"/>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63"/>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73" name="Google Shape;6373;p63"/>
          <p:cNvGrpSpPr/>
          <p:nvPr/>
        </p:nvGrpSpPr>
        <p:grpSpPr>
          <a:xfrm rot="-5400000" flipH="1">
            <a:off x="-387428" y="1561714"/>
            <a:ext cx="849712" cy="817557"/>
            <a:chOff x="7622592" y="3261875"/>
            <a:chExt cx="954625" cy="918500"/>
          </a:xfrm>
        </p:grpSpPr>
        <p:sp>
          <p:nvSpPr>
            <p:cNvPr id="6374" name="Google Shape;6374;p63"/>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63"/>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6" name="Google Shape;6376;p63"/>
          <p:cNvGrpSpPr/>
          <p:nvPr/>
        </p:nvGrpSpPr>
        <p:grpSpPr>
          <a:xfrm rot="-817595">
            <a:off x="-731540" y="3860585"/>
            <a:ext cx="1745628" cy="1759770"/>
            <a:chOff x="1538675" y="4123500"/>
            <a:chExt cx="1078850" cy="1087525"/>
          </a:xfrm>
        </p:grpSpPr>
        <p:sp>
          <p:nvSpPr>
            <p:cNvPr id="6377" name="Google Shape;6377;p63"/>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63"/>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63"/>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0" name="Google Shape;6380;p63"/>
          <p:cNvSpPr/>
          <p:nvPr/>
        </p:nvSpPr>
        <p:spPr>
          <a:xfrm rot="10800000">
            <a:off x="97144" y="277067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63"/>
          <p:cNvSpPr/>
          <p:nvPr/>
        </p:nvSpPr>
        <p:spPr>
          <a:xfrm rot="10800000">
            <a:off x="351469" y="263579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63"/>
          <p:cNvSpPr/>
          <p:nvPr/>
        </p:nvSpPr>
        <p:spPr>
          <a:xfrm rot="5400000">
            <a:off x="7307551" y="3332397"/>
            <a:ext cx="1903471" cy="2040282"/>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3" name="Google Shape;6383;p63"/>
          <p:cNvGrpSpPr/>
          <p:nvPr/>
        </p:nvGrpSpPr>
        <p:grpSpPr>
          <a:xfrm rot="-5400000">
            <a:off x="8441410" y="3898368"/>
            <a:ext cx="828086" cy="1373837"/>
            <a:chOff x="594925" y="3775150"/>
            <a:chExt cx="671875" cy="1114675"/>
          </a:xfrm>
        </p:grpSpPr>
        <p:sp>
          <p:nvSpPr>
            <p:cNvPr id="6384" name="Google Shape;6384;p63"/>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63"/>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63"/>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63"/>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63"/>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63"/>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90" name="Google Shape;6390;p63"/>
          <p:cNvSpPr/>
          <p:nvPr/>
        </p:nvSpPr>
        <p:spPr>
          <a:xfrm rot="10800000">
            <a:off x="7980037" y="223387"/>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1" name="Google Shape;6391;p63"/>
          <p:cNvGrpSpPr/>
          <p:nvPr/>
        </p:nvGrpSpPr>
        <p:grpSpPr>
          <a:xfrm rot="10800000">
            <a:off x="8561464" y="1534163"/>
            <a:ext cx="385742" cy="388700"/>
            <a:chOff x="4063650" y="3462000"/>
            <a:chExt cx="312975" cy="315375"/>
          </a:xfrm>
        </p:grpSpPr>
        <p:sp>
          <p:nvSpPr>
            <p:cNvPr id="6392" name="Google Shape;6392;p63"/>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63"/>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94" name="Google Shape;6394;p63"/>
          <p:cNvSpPr/>
          <p:nvPr/>
        </p:nvSpPr>
        <p:spPr>
          <a:xfrm rot="-5400000">
            <a:off x="8635409" y="3905870"/>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5" name="Google Shape;6395;p63"/>
          <p:cNvGrpSpPr/>
          <p:nvPr/>
        </p:nvGrpSpPr>
        <p:grpSpPr>
          <a:xfrm rot="-5400000">
            <a:off x="7772328" y="4310364"/>
            <a:ext cx="1461764" cy="1443748"/>
            <a:chOff x="586528" y="5232697"/>
            <a:chExt cx="1461764" cy="1443748"/>
          </a:xfrm>
        </p:grpSpPr>
        <p:sp>
          <p:nvSpPr>
            <p:cNvPr id="6396" name="Google Shape;6396;p63"/>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7" name="Google Shape;6397;p63"/>
            <p:cNvGrpSpPr/>
            <p:nvPr/>
          </p:nvGrpSpPr>
          <p:grpSpPr>
            <a:xfrm rot="1601043">
              <a:off x="738981" y="5514119"/>
              <a:ext cx="1156858" cy="953337"/>
              <a:chOff x="2135200" y="3484475"/>
              <a:chExt cx="852775" cy="702750"/>
            </a:xfrm>
          </p:grpSpPr>
          <p:sp>
            <p:nvSpPr>
              <p:cNvPr id="6398" name="Google Shape;6398;p63"/>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63"/>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63"/>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63"/>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63"/>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63"/>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63"/>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63"/>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63"/>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63"/>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63"/>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63"/>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63"/>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11" name="Google Shape;6411;p63"/>
          <p:cNvGrpSpPr/>
          <p:nvPr/>
        </p:nvGrpSpPr>
        <p:grpSpPr>
          <a:xfrm rot="5400000" flipH="1">
            <a:off x="8661927" y="2784346"/>
            <a:ext cx="849712" cy="817557"/>
            <a:chOff x="7622592" y="3261875"/>
            <a:chExt cx="954625" cy="918500"/>
          </a:xfrm>
        </p:grpSpPr>
        <p:sp>
          <p:nvSpPr>
            <p:cNvPr id="6412" name="Google Shape;6412;p63"/>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63"/>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4" name="Google Shape;6414;p63"/>
          <p:cNvGrpSpPr/>
          <p:nvPr/>
        </p:nvGrpSpPr>
        <p:grpSpPr>
          <a:xfrm rot="9982405">
            <a:off x="8351248" y="-380538"/>
            <a:ext cx="1745628" cy="1759770"/>
            <a:chOff x="1538675" y="4123500"/>
            <a:chExt cx="1078850" cy="1087525"/>
          </a:xfrm>
        </p:grpSpPr>
        <p:sp>
          <p:nvSpPr>
            <p:cNvPr id="6415" name="Google Shape;6415;p63"/>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63"/>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63"/>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8" name="Google Shape;6418;p63"/>
          <p:cNvSpPr/>
          <p:nvPr/>
        </p:nvSpPr>
        <p:spPr>
          <a:xfrm>
            <a:off x="8932319" y="22981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63"/>
          <p:cNvSpPr/>
          <p:nvPr/>
        </p:nvSpPr>
        <p:spPr>
          <a:xfrm>
            <a:off x="8677994" y="243307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3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420"/>
        <p:cNvGrpSpPr/>
        <p:nvPr/>
      </p:nvGrpSpPr>
      <p:grpSpPr>
        <a:xfrm>
          <a:off x="0" y="0"/>
          <a:ext cx="0" cy="0"/>
          <a:chOff x="0" y="0"/>
          <a:chExt cx="0" cy="0"/>
        </a:xfrm>
      </p:grpSpPr>
      <p:sp>
        <p:nvSpPr>
          <p:cNvPr id="6421" name="Google Shape;6421;p64"/>
          <p:cNvSpPr/>
          <p:nvPr/>
        </p:nvSpPr>
        <p:spPr>
          <a:xfrm rot="5400000">
            <a:off x="-189159" y="34730"/>
            <a:ext cx="1816405" cy="164741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64"/>
          <p:cNvSpPr/>
          <p:nvPr/>
        </p:nvSpPr>
        <p:spPr>
          <a:xfrm rot="10800000">
            <a:off x="190973" y="16148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64"/>
          <p:cNvSpPr/>
          <p:nvPr/>
        </p:nvSpPr>
        <p:spPr>
          <a:xfrm rot="10800000">
            <a:off x="754523" y="29778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64"/>
          <p:cNvSpPr/>
          <p:nvPr/>
        </p:nvSpPr>
        <p:spPr>
          <a:xfrm rot="10800000">
            <a:off x="1071311" y="392529"/>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64"/>
          <p:cNvSpPr/>
          <p:nvPr/>
        </p:nvSpPr>
        <p:spPr>
          <a:xfrm rot="-5400000">
            <a:off x="7302138" y="3311459"/>
            <a:ext cx="1721133" cy="2122707"/>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6" name="Google Shape;6426;p64"/>
          <p:cNvGrpSpPr/>
          <p:nvPr/>
        </p:nvGrpSpPr>
        <p:grpSpPr>
          <a:xfrm rot="10800000">
            <a:off x="8157857" y="149228"/>
            <a:ext cx="385742" cy="388700"/>
            <a:chOff x="4063650" y="3462000"/>
            <a:chExt cx="312975" cy="315375"/>
          </a:xfrm>
        </p:grpSpPr>
        <p:sp>
          <p:nvSpPr>
            <p:cNvPr id="6427" name="Google Shape;6427;p64"/>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64"/>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9" name="Google Shape;6429;p64"/>
          <p:cNvGrpSpPr/>
          <p:nvPr/>
        </p:nvGrpSpPr>
        <p:grpSpPr>
          <a:xfrm rot="5400000" flipH="1">
            <a:off x="8639095" y="255937"/>
            <a:ext cx="849712" cy="817557"/>
            <a:chOff x="7622592" y="3261875"/>
            <a:chExt cx="954625" cy="918500"/>
          </a:xfrm>
        </p:grpSpPr>
        <p:sp>
          <p:nvSpPr>
            <p:cNvPr id="6430" name="Google Shape;6430;p64"/>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64"/>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2" name="Google Shape;6432;p64"/>
          <p:cNvGrpSpPr/>
          <p:nvPr/>
        </p:nvGrpSpPr>
        <p:grpSpPr>
          <a:xfrm rot="6217595" flipH="1">
            <a:off x="-872819" y="3795762"/>
            <a:ext cx="1745628" cy="1759770"/>
            <a:chOff x="1538675" y="4123500"/>
            <a:chExt cx="1078850" cy="1087525"/>
          </a:xfrm>
        </p:grpSpPr>
        <p:sp>
          <p:nvSpPr>
            <p:cNvPr id="6433" name="Google Shape;6433;p64"/>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64"/>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64"/>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6" name="Google Shape;6436;p64"/>
          <p:cNvSpPr/>
          <p:nvPr/>
        </p:nvSpPr>
        <p:spPr>
          <a:xfrm>
            <a:off x="8797912" y="107286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64"/>
          <p:cNvSpPr/>
          <p:nvPr/>
        </p:nvSpPr>
        <p:spPr>
          <a:xfrm>
            <a:off x="8493112" y="69186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8" name="Google Shape;6438;p64"/>
          <p:cNvGrpSpPr/>
          <p:nvPr/>
        </p:nvGrpSpPr>
        <p:grpSpPr>
          <a:xfrm rot="10800000">
            <a:off x="8524960" y="1284496"/>
            <a:ext cx="840195" cy="775397"/>
            <a:chOff x="-148797" y="1986032"/>
            <a:chExt cx="840195" cy="775397"/>
          </a:xfrm>
        </p:grpSpPr>
        <p:grpSp>
          <p:nvGrpSpPr>
            <p:cNvPr id="6439" name="Google Shape;6439;p64"/>
            <p:cNvGrpSpPr/>
            <p:nvPr/>
          </p:nvGrpSpPr>
          <p:grpSpPr>
            <a:xfrm>
              <a:off x="-148797" y="1986032"/>
              <a:ext cx="840195" cy="775397"/>
              <a:chOff x="-148797" y="1986032"/>
              <a:chExt cx="840195" cy="775397"/>
            </a:xfrm>
          </p:grpSpPr>
          <p:sp>
            <p:nvSpPr>
              <p:cNvPr id="6440" name="Google Shape;6440;p64"/>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64"/>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64"/>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64"/>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64"/>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64"/>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64"/>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64"/>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8" name="Google Shape;6448;p64"/>
            <p:cNvGrpSpPr/>
            <p:nvPr/>
          </p:nvGrpSpPr>
          <p:grpSpPr>
            <a:xfrm>
              <a:off x="75610" y="2179473"/>
              <a:ext cx="391350" cy="388515"/>
              <a:chOff x="75610" y="2179473"/>
              <a:chExt cx="391350" cy="388515"/>
            </a:xfrm>
          </p:grpSpPr>
          <p:sp>
            <p:nvSpPr>
              <p:cNvPr id="6449" name="Google Shape;6449;p64"/>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64"/>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64"/>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64"/>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64"/>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64"/>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64"/>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64"/>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64"/>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58" name="Google Shape;6458;p64"/>
          <p:cNvSpPr/>
          <p:nvPr/>
        </p:nvSpPr>
        <p:spPr>
          <a:xfrm rot="900017" flipH="1">
            <a:off x="8392744" y="3149024"/>
            <a:ext cx="905054" cy="1411395"/>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9" name="Google Shape;6459;p64"/>
          <p:cNvGrpSpPr/>
          <p:nvPr/>
        </p:nvGrpSpPr>
        <p:grpSpPr>
          <a:xfrm rot="5400000" flipH="1">
            <a:off x="8536781" y="4234545"/>
            <a:ext cx="840195" cy="775397"/>
            <a:chOff x="-148797" y="1986032"/>
            <a:chExt cx="840195" cy="775397"/>
          </a:xfrm>
        </p:grpSpPr>
        <p:grpSp>
          <p:nvGrpSpPr>
            <p:cNvPr id="6460" name="Google Shape;6460;p64"/>
            <p:cNvGrpSpPr/>
            <p:nvPr/>
          </p:nvGrpSpPr>
          <p:grpSpPr>
            <a:xfrm>
              <a:off x="-148797" y="1986032"/>
              <a:ext cx="840195" cy="775397"/>
              <a:chOff x="-148797" y="1986032"/>
              <a:chExt cx="840195" cy="775397"/>
            </a:xfrm>
          </p:grpSpPr>
          <p:sp>
            <p:nvSpPr>
              <p:cNvPr id="6461" name="Google Shape;6461;p64"/>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64"/>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64"/>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64"/>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64"/>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64"/>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64"/>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64"/>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9" name="Google Shape;6469;p64"/>
            <p:cNvGrpSpPr/>
            <p:nvPr/>
          </p:nvGrpSpPr>
          <p:grpSpPr>
            <a:xfrm>
              <a:off x="75610" y="2179473"/>
              <a:ext cx="391350" cy="388515"/>
              <a:chOff x="75610" y="2179473"/>
              <a:chExt cx="391350" cy="388515"/>
            </a:xfrm>
          </p:grpSpPr>
          <p:sp>
            <p:nvSpPr>
              <p:cNvPr id="6470" name="Google Shape;6470;p64"/>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64"/>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64"/>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64"/>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64"/>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64"/>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64"/>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64"/>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64"/>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79" name="Google Shape;6479;p64"/>
          <p:cNvGrpSpPr/>
          <p:nvPr/>
        </p:nvGrpSpPr>
        <p:grpSpPr>
          <a:xfrm rot="5400000" flipH="1">
            <a:off x="-182730" y="330449"/>
            <a:ext cx="849712" cy="817557"/>
            <a:chOff x="7622592" y="3261875"/>
            <a:chExt cx="954625" cy="918500"/>
          </a:xfrm>
        </p:grpSpPr>
        <p:sp>
          <p:nvSpPr>
            <p:cNvPr id="6480" name="Google Shape;6480;p64"/>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64"/>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2" name="Google Shape;6482;p64"/>
          <p:cNvSpPr txBox="1">
            <a:spLocks noGrp="1"/>
          </p:cNvSpPr>
          <p:nvPr>
            <p:ph type="subTitle" idx="1"/>
          </p:nvPr>
        </p:nvSpPr>
        <p:spPr>
          <a:xfrm>
            <a:off x="714725" y="4026726"/>
            <a:ext cx="17727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83" name="Google Shape;6483;p64"/>
          <p:cNvSpPr txBox="1">
            <a:spLocks noGrp="1"/>
          </p:cNvSpPr>
          <p:nvPr>
            <p:ph type="subTitle" idx="2"/>
          </p:nvPr>
        </p:nvSpPr>
        <p:spPr>
          <a:xfrm>
            <a:off x="713225" y="3641250"/>
            <a:ext cx="1775700" cy="499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484" name="Google Shape;6484;p64"/>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485" name="Google Shape;6485;p64"/>
          <p:cNvSpPr txBox="1">
            <a:spLocks noGrp="1"/>
          </p:cNvSpPr>
          <p:nvPr>
            <p:ph type="title" idx="3" hasCustomPrompt="1"/>
          </p:nvPr>
        </p:nvSpPr>
        <p:spPr>
          <a:xfrm>
            <a:off x="711725" y="3055950"/>
            <a:ext cx="1775700" cy="585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3000"/>
              <a:buFont typeface="Playfair Display"/>
              <a:buNone/>
              <a:defRPr>
                <a:latin typeface="Playfair Display"/>
                <a:ea typeface="Playfair Display"/>
                <a:cs typeface="Playfair Display"/>
                <a:sym typeface="Playfair Display"/>
              </a:defRPr>
            </a:lvl2pPr>
            <a:lvl3pPr lvl="2">
              <a:spcBef>
                <a:spcPts val="0"/>
              </a:spcBef>
              <a:spcAft>
                <a:spcPts val="0"/>
              </a:spcAft>
              <a:buSzPts val="3000"/>
              <a:buFont typeface="Playfair Display"/>
              <a:buNone/>
              <a:defRPr>
                <a:latin typeface="Playfair Display"/>
                <a:ea typeface="Playfair Display"/>
                <a:cs typeface="Playfair Display"/>
                <a:sym typeface="Playfair Display"/>
              </a:defRPr>
            </a:lvl3pPr>
            <a:lvl4pPr lvl="3">
              <a:spcBef>
                <a:spcPts val="0"/>
              </a:spcBef>
              <a:spcAft>
                <a:spcPts val="0"/>
              </a:spcAft>
              <a:buSzPts val="3000"/>
              <a:buFont typeface="Playfair Display"/>
              <a:buNone/>
              <a:defRPr>
                <a:latin typeface="Playfair Display"/>
                <a:ea typeface="Playfair Display"/>
                <a:cs typeface="Playfair Display"/>
                <a:sym typeface="Playfair Display"/>
              </a:defRPr>
            </a:lvl4pPr>
            <a:lvl5pPr lvl="4">
              <a:spcBef>
                <a:spcPts val="0"/>
              </a:spcBef>
              <a:spcAft>
                <a:spcPts val="0"/>
              </a:spcAft>
              <a:buSzPts val="3000"/>
              <a:buFont typeface="Playfair Display"/>
              <a:buNone/>
              <a:defRPr>
                <a:latin typeface="Playfair Display"/>
                <a:ea typeface="Playfair Display"/>
                <a:cs typeface="Playfair Display"/>
                <a:sym typeface="Playfair Display"/>
              </a:defRPr>
            </a:lvl5pPr>
            <a:lvl6pPr lvl="5">
              <a:spcBef>
                <a:spcPts val="0"/>
              </a:spcBef>
              <a:spcAft>
                <a:spcPts val="0"/>
              </a:spcAft>
              <a:buSzPts val="3000"/>
              <a:buFont typeface="Playfair Display"/>
              <a:buNone/>
              <a:defRPr>
                <a:latin typeface="Playfair Display"/>
                <a:ea typeface="Playfair Display"/>
                <a:cs typeface="Playfair Display"/>
                <a:sym typeface="Playfair Display"/>
              </a:defRPr>
            </a:lvl6pPr>
            <a:lvl7pPr lvl="6">
              <a:spcBef>
                <a:spcPts val="0"/>
              </a:spcBef>
              <a:spcAft>
                <a:spcPts val="0"/>
              </a:spcAft>
              <a:buSzPts val="3000"/>
              <a:buFont typeface="Playfair Display"/>
              <a:buNone/>
              <a:defRPr>
                <a:latin typeface="Playfair Display"/>
                <a:ea typeface="Playfair Display"/>
                <a:cs typeface="Playfair Display"/>
                <a:sym typeface="Playfair Display"/>
              </a:defRPr>
            </a:lvl7pPr>
            <a:lvl8pPr lvl="7">
              <a:spcBef>
                <a:spcPts val="0"/>
              </a:spcBef>
              <a:spcAft>
                <a:spcPts val="0"/>
              </a:spcAft>
              <a:buSzPts val="3000"/>
              <a:buFont typeface="Playfair Display"/>
              <a:buNone/>
              <a:defRPr>
                <a:latin typeface="Playfair Display"/>
                <a:ea typeface="Playfair Display"/>
                <a:cs typeface="Playfair Display"/>
                <a:sym typeface="Playfair Display"/>
              </a:defRPr>
            </a:lvl8pPr>
            <a:lvl9pPr lvl="8">
              <a:spcBef>
                <a:spcPts val="0"/>
              </a:spcBef>
              <a:spcAft>
                <a:spcPts val="0"/>
              </a:spcAft>
              <a:buSzPts val="3000"/>
              <a:buFont typeface="Playfair Display"/>
              <a:buNone/>
              <a:defRPr>
                <a:latin typeface="Playfair Display"/>
                <a:ea typeface="Playfair Display"/>
                <a:cs typeface="Playfair Display"/>
                <a:sym typeface="Playfair Display"/>
              </a:defRPr>
            </a:lvl9pPr>
          </a:lstStyle>
          <a:p>
            <a:r>
              <a:t>xx%</a:t>
            </a:r>
          </a:p>
        </p:txBody>
      </p:sp>
      <p:sp>
        <p:nvSpPr>
          <p:cNvPr id="6486" name="Google Shape;6486;p64"/>
          <p:cNvSpPr txBox="1">
            <a:spLocks noGrp="1"/>
          </p:cNvSpPr>
          <p:nvPr>
            <p:ph type="subTitle" idx="4"/>
          </p:nvPr>
        </p:nvSpPr>
        <p:spPr>
          <a:xfrm>
            <a:off x="2693083" y="4026726"/>
            <a:ext cx="17727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87" name="Google Shape;6487;p64"/>
          <p:cNvSpPr txBox="1">
            <a:spLocks noGrp="1"/>
          </p:cNvSpPr>
          <p:nvPr>
            <p:ph type="subTitle" idx="5"/>
          </p:nvPr>
        </p:nvSpPr>
        <p:spPr>
          <a:xfrm>
            <a:off x="2691583" y="3641250"/>
            <a:ext cx="1775700" cy="499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488" name="Google Shape;6488;p64"/>
          <p:cNvSpPr txBox="1">
            <a:spLocks noGrp="1"/>
          </p:cNvSpPr>
          <p:nvPr>
            <p:ph type="title" idx="6" hasCustomPrompt="1"/>
          </p:nvPr>
        </p:nvSpPr>
        <p:spPr>
          <a:xfrm>
            <a:off x="2693083" y="3055950"/>
            <a:ext cx="1772700" cy="585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3000"/>
              <a:buFont typeface="Playfair Display"/>
              <a:buNone/>
              <a:defRPr>
                <a:latin typeface="Playfair Display"/>
                <a:ea typeface="Playfair Display"/>
                <a:cs typeface="Playfair Display"/>
                <a:sym typeface="Playfair Display"/>
              </a:defRPr>
            </a:lvl2pPr>
            <a:lvl3pPr lvl="2">
              <a:spcBef>
                <a:spcPts val="0"/>
              </a:spcBef>
              <a:spcAft>
                <a:spcPts val="0"/>
              </a:spcAft>
              <a:buSzPts val="3000"/>
              <a:buFont typeface="Playfair Display"/>
              <a:buNone/>
              <a:defRPr>
                <a:latin typeface="Playfair Display"/>
                <a:ea typeface="Playfair Display"/>
                <a:cs typeface="Playfair Display"/>
                <a:sym typeface="Playfair Display"/>
              </a:defRPr>
            </a:lvl3pPr>
            <a:lvl4pPr lvl="3">
              <a:spcBef>
                <a:spcPts val="0"/>
              </a:spcBef>
              <a:spcAft>
                <a:spcPts val="0"/>
              </a:spcAft>
              <a:buSzPts val="3000"/>
              <a:buFont typeface="Playfair Display"/>
              <a:buNone/>
              <a:defRPr>
                <a:latin typeface="Playfair Display"/>
                <a:ea typeface="Playfair Display"/>
                <a:cs typeface="Playfair Display"/>
                <a:sym typeface="Playfair Display"/>
              </a:defRPr>
            </a:lvl4pPr>
            <a:lvl5pPr lvl="4">
              <a:spcBef>
                <a:spcPts val="0"/>
              </a:spcBef>
              <a:spcAft>
                <a:spcPts val="0"/>
              </a:spcAft>
              <a:buSzPts val="3000"/>
              <a:buFont typeface="Playfair Display"/>
              <a:buNone/>
              <a:defRPr>
                <a:latin typeface="Playfair Display"/>
                <a:ea typeface="Playfair Display"/>
                <a:cs typeface="Playfair Display"/>
                <a:sym typeface="Playfair Display"/>
              </a:defRPr>
            </a:lvl5pPr>
            <a:lvl6pPr lvl="5">
              <a:spcBef>
                <a:spcPts val="0"/>
              </a:spcBef>
              <a:spcAft>
                <a:spcPts val="0"/>
              </a:spcAft>
              <a:buSzPts val="3000"/>
              <a:buFont typeface="Playfair Display"/>
              <a:buNone/>
              <a:defRPr>
                <a:latin typeface="Playfair Display"/>
                <a:ea typeface="Playfair Display"/>
                <a:cs typeface="Playfair Display"/>
                <a:sym typeface="Playfair Display"/>
              </a:defRPr>
            </a:lvl6pPr>
            <a:lvl7pPr lvl="6">
              <a:spcBef>
                <a:spcPts val="0"/>
              </a:spcBef>
              <a:spcAft>
                <a:spcPts val="0"/>
              </a:spcAft>
              <a:buSzPts val="3000"/>
              <a:buFont typeface="Playfair Display"/>
              <a:buNone/>
              <a:defRPr>
                <a:latin typeface="Playfair Display"/>
                <a:ea typeface="Playfair Display"/>
                <a:cs typeface="Playfair Display"/>
                <a:sym typeface="Playfair Display"/>
              </a:defRPr>
            </a:lvl7pPr>
            <a:lvl8pPr lvl="7">
              <a:spcBef>
                <a:spcPts val="0"/>
              </a:spcBef>
              <a:spcAft>
                <a:spcPts val="0"/>
              </a:spcAft>
              <a:buSzPts val="3000"/>
              <a:buFont typeface="Playfair Display"/>
              <a:buNone/>
              <a:defRPr>
                <a:latin typeface="Playfair Display"/>
                <a:ea typeface="Playfair Display"/>
                <a:cs typeface="Playfair Display"/>
                <a:sym typeface="Playfair Display"/>
              </a:defRPr>
            </a:lvl8pPr>
            <a:lvl9pPr lvl="8">
              <a:spcBef>
                <a:spcPts val="0"/>
              </a:spcBef>
              <a:spcAft>
                <a:spcPts val="0"/>
              </a:spcAft>
              <a:buSzPts val="3000"/>
              <a:buFont typeface="Playfair Display"/>
              <a:buNone/>
              <a:defRPr>
                <a:latin typeface="Playfair Display"/>
                <a:ea typeface="Playfair Display"/>
                <a:cs typeface="Playfair Display"/>
                <a:sym typeface="Playfair Display"/>
              </a:defRPr>
            </a:lvl9pPr>
          </a:lstStyle>
          <a:p>
            <a:r>
              <a:t>xx%</a:t>
            </a:r>
          </a:p>
        </p:txBody>
      </p:sp>
      <p:sp>
        <p:nvSpPr>
          <p:cNvPr id="6489" name="Google Shape;6489;p64"/>
          <p:cNvSpPr txBox="1">
            <a:spLocks noGrp="1"/>
          </p:cNvSpPr>
          <p:nvPr>
            <p:ph type="subTitle" idx="7"/>
          </p:nvPr>
        </p:nvSpPr>
        <p:spPr>
          <a:xfrm>
            <a:off x="4671442" y="4026726"/>
            <a:ext cx="17727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90" name="Google Shape;6490;p64"/>
          <p:cNvSpPr txBox="1">
            <a:spLocks noGrp="1"/>
          </p:cNvSpPr>
          <p:nvPr>
            <p:ph type="subTitle" idx="8"/>
          </p:nvPr>
        </p:nvSpPr>
        <p:spPr>
          <a:xfrm>
            <a:off x="4669942" y="3641250"/>
            <a:ext cx="1775700" cy="499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491" name="Google Shape;6491;p64"/>
          <p:cNvSpPr txBox="1">
            <a:spLocks noGrp="1"/>
          </p:cNvSpPr>
          <p:nvPr>
            <p:ph type="title" idx="9" hasCustomPrompt="1"/>
          </p:nvPr>
        </p:nvSpPr>
        <p:spPr>
          <a:xfrm>
            <a:off x="4671442" y="3055950"/>
            <a:ext cx="1772700" cy="585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3000"/>
              <a:buFont typeface="Playfair Display"/>
              <a:buNone/>
              <a:defRPr>
                <a:latin typeface="Playfair Display"/>
                <a:ea typeface="Playfair Display"/>
                <a:cs typeface="Playfair Display"/>
                <a:sym typeface="Playfair Display"/>
              </a:defRPr>
            </a:lvl2pPr>
            <a:lvl3pPr lvl="2">
              <a:spcBef>
                <a:spcPts val="0"/>
              </a:spcBef>
              <a:spcAft>
                <a:spcPts val="0"/>
              </a:spcAft>
              <a:buSzPts val="3000"/>
              <a:buFont typeface="Playfair Display"/>
              <a:buNone/>
              <a:defRPr>
                <a:latin typeface="Playfair Display"/>
                <a:ea typeface="Playfair Display"/>
                <a:cs typeface="Playfair Display"/>
                <a:sym typeface="Playfair Display"/>
              </a:defRPr>
            </a:lvl3pPr>
            <a:lvl4pPr lvl="3">
              <a:spcBef>
                <a:spcPts val="0"/>
              </a:spcBef>
              <a:spcAft>
                <a:spcPts val="0"/>
              </a:spcAft>
              <a:buSzPts val="3000"/>
              <a:buFont typeface="Playfair Display"/>
              <a:buNone/>
              <a:defRPr>
                <a:latin typeface="Playfair Display"/>
                <a:ea typeface="Playfair Display"/>
                <a:cs typeface="Playfair Display"/>
                <a:sym typeface="Playfair Display"/>
              </a:defRPr>
            </a:lvl4pPr>
            <a:lvl5pPr lvl="4">
              <a:spcBef>
                <a:spcPts val="0"/>
              </a:spcBef>
              <a:spcAft>
                <a:spcPts val="0"/>
              </a:spcAft>
              <a:buSzPts val="3000"/>
              <a:buFont typeface="Playfair Display"/>
              <a:buNone/>
              <a:defRPr>
                <a:latin typeface="Playfair Display"/>
                <a:ea typeface="Playfair Display"/>
                <a:cs typeface="Playfair Display"/>
                <a:sym typeface="Playfair Display"/>
              </a:defRPr>
            </a:lvl5pPr>
            <a:lvl6pPr lvl="5">
              <a:spcBef>
                <a:spcPts val="0"/>
              </a:spcBef>
              <a:spcAft>
                <a:spcPts val="0"/>
              </a:spcAft>
              <a:buSzPts val="3000"/>
              <a:buFont typeface="Playfair Display"/>
              <a:buNone/>
              <a:defRPr>
                <a:latin typeface="Playfair Display"/>
                <a:ea typeface="Playfair Display"/>
                <a:cs typeface="Playfair Display"/>
                <a:sym typeface="Playfair Display"/>
              </a:defRPr>
            </a:lvl6pPr>
            <a:lvl7pPr lvl="6">
              <a:spcBef>
                <a:spcPts val="0"/>
              </a:spcBef>
              <a:spcAft>
                <a:spcPts val="0"/>
              </a:spcAft>
              <a:buSzPts val="3000"/>
              <a:buFont typeface="Playfair Display"/>
              <a:buNone/>
              <a:defRPr>
                <a:latin typeface="Playfair Display"/>
                <a:ea typeface="Playfair Display"/>
                <a:cs typeface="Playfair Display"/>
                <a:sym typeface="Playfair Display"/>
              </a:defRPr>
            </a:lvl7pPr>
            <a:lvl8pPr lvl="7">
              <a:spcBef>
                <a:spcPts val="0"/>
              </a:spcBef>
              <a:spcAft>
                <a:spcPts val="0"/>
              </a:spcAft>
              <a:buSzPts val="3000"/>
              <a:buFont typeface="Playfair Display"/>
              <a:buNone/>
              <a:defRPr>
                <a:latin typeface="Playfair Display"/>
                <a:ea typeface="Playfair Display"/>
                <a:cs typeface="Playfair Display"/>
                <a:sym typeface="Playfair Display"/>
              </a:defRPr>
            </a:lvl8pPr>
            <a:lvl9pPr lvl="8">
              <a:spcBef>
                <a:spcPts val="0"/>
              </a:spcBef>
              <a:spcAft>
                <a:spcPts val="0"/>
              </a:spcAft>
              <a:buSzPts val="3000"/>
              <a:buFont typeface="Playfair Display"/>
              <a:buNone/>
              <a:defRPr>
                <a:latin typeface="Playfair Display"/>
                <a:ea typeface="Playfair Display"/>
                <a:cs typeface="Playfair Display"/>
                <a:sym typeface="Playfair Display"/>
              </a:defRPr>
            </a:lvl9pPr>
          </a:lstStyle>
          <a:p>
            <a:r>
              <a:t>xx%</a:t>
            </a:r>
          </a:p>
        </p:txBody>
      </p:sp>
      <p:sp>
        <p:nvSpPr>
          <p:cNvPr id="6492" name="Google Shape;6492;p64"/>
          <p:cNvSpPr txBox="1">
            <a:spLocks noGrp="1"/>
          </p:cNvSpPr>
          <p:nvPr>
            <p:ph type="subTitle" idx="13"/>
          </p:nvPr>
        </p:nvSpPr>
        <p:spPr>
          <a:xfrm>
            <a:off x="6649800" y="4026726"/>
            <a:ext cx="17727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93" name="Google Shape;6493;p64"/>
          <p:cNvSpPr txBox="1">
            <a:spLocks noGrp="1"/>
          </p:cNvSpPr>
          <p:nvPr>
            <p:ph type="subTitle" idx="14"/>
          </p:nvPr>
        </p:nvSpPr>
        <p:spPr>
          <a:xfrm>
            <a:off x="6648300" y="3641250"/>
            <a:ext cx="1775700" cy="499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Playfair Display"/>
                <a:ea typeface="Playfair Display"/>
                <a:cs typeface="Playfair Display"/>
                <a:sym typeface="Playfair Display"/>
              </a:defRPr>
            </a:lvl1pPr>
            <a:lvl2pPr lvl="1">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494" name="Google Shape;6494;p64"/>
          <p:cNvSpPr txBox="1">
            <a:spLocks noGrp="1"/>
          </p:cNvSpPr>
          <p:nvPr>
            <p:ph type="title" idx="15" hasCustomPrompt="1"/>
          </p:nvPr>
        </p:nvSpPr>
        <p:spPr>
          <a:xfrm>
            <a:off x="6649800" y="3055950"/>
            <a:ext cx="1772700" cy="5853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3000"/>
              <a:buFont typeface="Playfair Display"/>
              <a:buNone/>
              <a:defRPr>
                <a:latin typeface="Playfair Display"/>
                <a:ea typeface="Playfair Display"/>
                <a:cs typeface="Playfair Display"/>
                <a:sym typeface="Playfair Display"/>
              </a:defRPr>
            </a:lvl2pPr>
            <a:lvl3pPr lvl="2">
              <a:spcBef>
                <a:spcPts val="0"/>
              </a:spcBef>
              <a:spcAft>
                <a:spcPts val="0"/>
              </a:spcAft>
              <a:buSzPts val="3000"/>
              <a:buFont typeface="Playfair Display"/>
              <a:buNone/>
              <a:defRPr>
                <a:latin typeface="Playfair Display"/>
                <a:ea typeface="Playfair Display"/>
                <a:cs typeface="Playfair Display"/>
                <a:sym typeface="Playfair Display"/>
              </a:defRPr>
            </a:lvl3pPr>
            <a:lvl4pPr lvl="3">
              <a:spcBef>
                <a:spcPts val="0"/>
              </a:spcBef>
              <a:spcAft>
                <a:spcPts val="0"/>
              </a:spcAft>
              <a:buSzPts val="3000"/>
              <a:buFont typeface="Playfair Display"/>
              <a:buNone/>
              <a:defRPr>
                <a:latin typeface="Playfair Display"/>
                <a:ea typeface="Playfair Display"/>
                <a:cs typeface="Playfair Display"/>
                <a:sym typeface="Playfair Display"/>
              </a:defRPr>
            </a:lvl4pPr>
            <a:lvl5pPr lvl="4">
              <a:spcBef>
                <a:spcPts val="0"/>
              </a:spcBef>
              <a:spcAft>
                <a:spcPts val="0"/>
              </a:spcAft>
              <a:buSzPts val="3000"/>
              <a:buFont typeface="Playfair Display"/>
              <a:buNone/>
              <a:defRPr>
                <a:latin typeface="Playfair Display"/>
                <a:ea typeface="Playfair Display"/>
                <a:cs typeface="Playfair Display"/>
                <a:sym typeface="Playfair Display"/>
              </a:defRPr>
            </a:lvl5pPr>
            <a:lvl6pPr lvl="5">
              <a:spcBef>
                <a:spcPts val="0"/>
              </a:spcBef>
              <a:spcAft>
                <a:spcPts val="0"/>
              </a:spcAft>
              <a:buSzPts val="3000"/>
              <a:buFont typeface="Playfair Display"/>
              <a:buNone/>
              <a:defRPr>
                <a:latin typeface="Playfair Display"/>
                <a:ea typeface="Playfair Display"/>
                <a:cs typeface="Playfair Display"/>
                <a:sym typeface="Playfair Display"/>
              </a:defRPr>
            </a:lvl6pPr>
            <a:lvl7pPr lvl="6">
              <a:spcBef>
                <a:spcPts val="0"/>
              </a:spcBef>
              <a:spcAft>
                <a:spcPts val="0"/>
              </a:spcAft>
              <a:buSzPts val="3000"/>
              <a:buFont typeface="Playfair Display"/>
              <a:buNone/>
              <a:defRPr>
                <a:latin typeface="Playfair Display"/>
                <a:ea typeface="Playfair Display"/>
                <a:cs typeface="Playfair Display"/>
                <a:sym typeface="Playfair Display"/>
              </a:defRPr>
            </a:lvl7pPr>
            <a:lvl8pPr lvl="7">
              <a:spcBef>
                <a:spcPts val="0"/>
              </a:spcBef>
              <a:spcAft>
                <a:spcPts val="0"/>
              </a:spcAft>
              <a:buSzPts val="3000"/>
              <a:buFont typeface="Playfair Display"/>
              <a:buNone/>
              <a:defRPr>
                <a:latin typeface="Playfair Display"/>
                <a:ea typeface="Playfair Display"/>
                <a:cs typeface="Playfair Display"/>
                <a:sym typeface="Playfair Display"/>
              </a:defRPr>
            </a:lvl8pPr>
            <a:lvl9pPr lvl="8">
              <a:spcBef>
                <a:spcPts val="0"/>
              </a:spcBef>
              <a:spcAft>
                <a:spcPts val="0"/>
              </a:spcAft>
              <a:buSzPts val="3000"/>
              <a:buFont typeface="Playfair Display"/>
              <a:buNone/>
              <a:defRPr>
                <a:latin typeface="Playfair Display"/>
                <a:ea typeface="Playfair Display"/>
                <a:cs typeface="Playfair Display"/>
                <a:sym typeface="Playfair Display"/>
              </a:defRPr>
            </a:lvl9pPr>
          </a:lstStyle>
          <a:p>
            <a:r>
              <a:t>xx%</a:t>
            </a:r>
          </a:p>
        </p:txBody>
      </p:sp>
    </p:spTree>
    <p:extLst>
      <p:ext uri="{BB962C8B-B14F-4D97-AF65-F5344CB8AC3E}">
        <p14:creationId xmlns:p14="http://schemas.microsoft.com/office/powerpoint/2010/main" val="3204436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495"/>
        <p:cNvGrpSpPr/>
        <p:nvPr/>
      </p:nvGrpSpPr>
      <p:grpSpPr>
        <a:xfrm>
          <a:off x="0" y="0"/>
          <a:ext cx="0" cy="0"/>
          <a:chOff x="0" y="0"/>
          <a:chExt cx="0" cy="0"/>
        </a:xfrm>
      </p:grpSpPr>
      <p:sp>
        <p:nvSpPr>
          <p:cNvPr id="6496" name="Google Shape;6496;p65"/>
          <p:cNvSpPr/>
          <p:nvPr/>
        </p:nvSpPr>
        <p:spPr>
          <a:xfrm rot="5400000">
            <a:off x="-164493" y="72060"/>
            <a:ext cx="2713833" cy="246155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7" name="Google Shape;6497;p65"/>
          <p:cNvGrpSpPr/>
          <p:nvPr/>
        </p:nvGrpSpPr>
        <p:grpSpPr>
          <a:xfrm>
            <a:off x="1601259" y="4644297"/>
            <a:ext cx="385742" cy="388700"/>
            <a:chOff x="4063650" y="3462000"/>
            <a:chExt cx="312975" cy="315375"/>
          </a:xfrm>
        </p:grpSpPr>
        <p:sp>
          <p:nvSpPr>
            <p:cNvPr id="6498" name="Google Shape;6498;p6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6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00" name="Google Shape;6500;p65"/>
          <p:cNvSpPr/>
          <p:nvPr/>
        </p:nvSpPr>
        <p:spPr>
          <a:xfrm>
            <a:off x="-322273" y="3089967"/>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1" name="Google Shape;6501;p65"/>
          <p:cNvGrpSpPr/>
          <p:nvPr/>
        </p:nvGrpSpPr>
        <p:grpSpPr>
          <a:xfrm rot="-5400000" flipH="1">
            <a:off x="97451" y="2516919"/>
            <a:ext cx="849712" cy="817557"/>
            <a:chOff x="7622592" y="3261875"/>
            <a:chExt cx="954625" cy="918500"/>
          </a:xfrm>
        </p:grpSpPr>
        <p:sp>
          <p:nvSpPr>
            <p:cNvPr id="6502" name="Google Shape;6502;p65"/>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65"/>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4" name="Google Shape;6504;p65"/>
          <p:cNvGrpSpPr/>
          <p:nvPr/>
        </p:nvGrpSpPr>
        <p:grpSpPr>
          <a:xfrm rot="-817595">
            <a:off x="-276386" y="3892028"/>
            <a:ext cx="1745628" cy="1759770"/>
            <a:chOff x="1538675" y="4123500"/>
            <a:chExt cx="1078850" cy="1087525"/>
          </a:xfrm>
        </p:grpSpPr>
        <p:sp>
          <p:nvSpPr>
            <p:cNvPr id="6505" name="Google Shape;6505;p65"/>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65"/>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65"/>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08" name="Google Shape;6508;p65"/>
          <p:cNvSpPr/>
          <p:nvPr/>
        </p:nvSpPr>
        <p:spPr>
          <a:xfrm rot="10800000">
            <a:off x="1506498" y="3290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65"/>
          <p:cNvSpPr/>
          <p:nvPr/>
        </p:nvSpPr>
        <p:spPr>
          <a:xfrm rot="10800000">
            <a:off x="474923" y="348347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0" name="Google Shape;6510;p65"/>
          <p:cNvGrpSpPr/>
          <p:nvPr/>
        </p:nvGrpSpPr>
        <p:grpSpPr>
          <a:xfrm rot="10800000">
            <a:off x="267358" y="329037"/>
            <a:ext cx="817548" cy="1371218"/>
            <a:chOff x="6335800" y="3943700"/>
            <a:chExt cx="663325" cy="1112550"/>
          </a:xfrm>
        </p:grpSpPr>
        <p:sp>
          <p:nvSpPr>
            <p:cNvPr id="6511" name="Google Shape;6511;p65"/>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65"/>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65"/>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65"/>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65"/>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65"/>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7" name="Google Shape;6517;p65"/>
          <p:cNvSpPr/>
          <p:nvPr/>
        </p:nvSpPr>
        <p:spPr>
          <a:xfrm rot="10800000">
            <a:off x="113523" y="13865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65"/>
          <p:cNvSpPr/>
          <p:nvPr/>
        </p:nvSpPr>
        <p:spPr>
          <a:xfrm rot="10800000">
            <a:off x="1848523" y="861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9" name="Google Shape;6519;p65"/>
          <p:cNvGrpSpPr/>
          <p:nvPr/>
        </p:nvGrpSpPr>
        <p:grpSpPr>
          <a:xfrm>
            <a:off x="-126972" y="1673182"/>
            <a:ext cx="840195" cy="775397"/>
            <a:chOff x="-148797" y="1986032"/>
            <a:chExt cx="840195" cy="775397"/>
          </a:xfrm>
        </p:grpSpPr>
        <p:grpSp>
          <p:nvGrpSpPr>
            <p:cNvPr id="6520" name="Google Shape;6520;p65"/>
            <p:cNvGrpSpPr/>
            <p:nvPr/>
          </p:nvGrpSpPr>
          <p:grpSpPr>
            <a:xfrm>
              <a:off x="-148797" y="1986032"/>
              <a:ext cx="840195" cy="775397"/>
              <a:chOff x="-148797" y="1986032"/>
              <a:chExt cx="840195" cy="775397"/>
            </a:xfrm>
          </p:grpSpPr>
          <p:sp>
            <p:nvSpPr>
              <p:cNvPr id="6521" name="Google Shape;6521;p6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6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6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6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6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6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6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6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9" name="Google Shape;6529;p65"/>
            <p:cNvGrpSpPr/>
            <p:nvPr/>
          </p:nvGrpSpPr>
          <p:grpSpPr>
            <a:xfrm>
              <a:off x="75610" y="2179473"/>
              <a:ext cx="391350" cy="388515"/>
              <a:chOff x="75610" y="2179473"/>
              <a:chExt cx="391350" cy="388515"/>
            </a:xfrm>
          </p:grpSpPr>
          <p:sp>
            <p:nvSpPr>
              <p:cNvPr id="6530" name="Google Shape;6530;p6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6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6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6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6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6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6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6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6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39" name="Google Shape;6539;p65"/>
          <p:cNvSpPr/>
          <p:nvPr/>
        </p:nvSpPr>
        <p:spPr>
          <a:xfrm rot="10800000">
            <a:off x="-417386" y="8615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40" name="Google Shape;6540;p65"/>
          <p:cNvGrpSpPr/>
          <p:nvPr/>
        </p:nvGrpSpPr>
        <p:grpSpPr>
          <a:xfrm rot="10800000">
            <a:off x="267361" y="-228866"/>
            <a:ext cx="1072213" cy="1064449"/>
            <a:chOff x="5397225" y="4249225"/>
            <a:chExt cx="869950" cy="863650"/>
          </a:xfrm>
        </p:grpSpPr>
        <p:sp>
          <p:nvSpPr>
            <p:cNvPr id="6541" name="Google Shape;6541;p65"/>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65"/>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65"/>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65"/>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65"/>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65"/>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65"/>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65"/>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65"/>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65"/>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65"/>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65"/>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65"/>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4" name="Google Shape;6554;p65"/>
          <p:cNvSpPr/>
          <p:nvPr/>
        </p:nvSpPr>
        <p:spPr>
          <a:xfrm rot="-5400000">
            <a:off x="6634708" y="2624112"/>
            <a:ext cx="2713833" cy="2461549"/>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55" name="Google Shape;6555;p65"/>
          <p:cNvGrpSpPr/>
          <p:nvPr/>
        </p:nvGrpSpPr>
        <p:grpSpPr>
          <a:xfrm rot="10800000">
            <a:off x="7197048" y="124725"/>
            <a:ext cx="385742" cy="388700"/>
            <a:chOff x="4063650" y="3462000"/>
            <a:chExt cx="312975" cy="315375"/>
          </a:xfrm>
        </p:grpSpPr>
        <p:sp>
          <p:nvSpPr>
            <p:cNvPr id="6556" name="Google Shape;6556;p65"/>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65"/>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8" name="Google Shape;6558;p65"/>
          <p:cNvSpPr/>
          <p:nvPr/>
        </p:nvSpPr>
        <p:spPr>
          <a:xfrm rot="10800000">
            <a:off x="8662675" y="657220"/>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59" name="Google Shape;6559;p65"/>
          <p:cNvGrpSpPr/>
          <p:nvPr/>
        </p:nvGrpSpPr>
        <p:grpSpPr>
          <a:xfrm rot="5400000" flipH="1">
            <a:off x="8236886" y="1823246"/>
            <a:ext cx="849712" cy="817557"/>
            <a:chOff x="7622592" y="3261875"/>
            <a:chExt cx="954625" cy="918500"/>
          </a:xfrm>
        </p:grpSpPr>
        <p:sp>
          <p:nvSpPr>
            <p:cNvPr id="6560" name="Google Shape;6560;p65"/>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65"/>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2" name="Google Shape;6562;p65"/>
          <p:cNvGrpSpPr/>
          <p:nvPr/>
        </p:nvGrpSpPr>
        <p:grpSpPr>
          <a:xfrm rot="9982405">
            <a:off x="7714807" y="-494076"/>
            <a:ext cx="1745628" cy="1759770"/>
            <a:chOff x="1538675" y="4123500"/>
            <a:chExt cx="1078850" cy="1087525"/>
          </a:xfrm>
        </p:grpSpPr>
        <p:sp>
          <p:nvSpPr>
            <p:cNvPr id="6563" name="Google Shape;6563;p65"/>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65"/>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65"/>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6" name="Google Shape;6566;p65"/>
          <p:cNvSpPr/>
          <p:nvPr/>
        </p:nvSpPr>
        <p:spPr>
          <a:xfrm>
            <a:off x="7582802" y="473395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65"/>
          <p:cNvSpPr/>
          <p:nvPr/>
        </p:nvSpPr>
        <p:spPr>
          <a:xfrm>
            <a:off x="8614377" y="15794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8" name="Google Shape;6568;p65"/>
          <p:cNvGrpSpPr/>
          <p:nvPr/>
        </p:nvGrpSpPr>
        <p:grpSpPr>
          <a:xfrm>
            <a:off x="8099143" y="3457467"/>
            <a:ext cx="817548" cy="1371218"/>
            <a:chOff x="6335800" y="3943700"/>
            <a:chExt cx="663325" cy="1112550"/>
          </a:xfrm>
        </p:grpSpPr>
        <p:sp>
          <p:nvSpPr>
            <p:cNvPr id="6569" name="Google Shape;6569;p65"/>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65"/>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65"/>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65"/>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65"/>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65"/>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5" name="Google Shape;6575;p65"/>
          <p:cNvSpPr/>
          <p:nvPr/>
        </p:nvSpPr>
        <p:spPr>
          <a:xfrm>
            <a:off x="8975777" y="36764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65"/>
          <p:cNvSpPr/>
          <p:nvPr/>
        </p:nvSpPr>
        <p:spPr>
          <a:xfrm>
            <a:off x="7264595" y="500063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7" name="Google Shape;6577;p65"/>
          <p:cNvGrpSpPr/>
          <p:nvPr/>
        </p:nvGrpSpPr>
        <p:grpSpPr>
          <a:xfrm rot="10800000">
            <a:off x="8470826" y="2709143"/>
            <a:ext cx="840195" cy="775397"/>
            <a:chOff x="-148797" y="1986032"/>
            <a:chExt cx="840195" cy="775397"/>
          </a:xfrm>
        </p:grpSpPr>
        <p:grpSp>
          <p:nvGrpSpPr>
            <p:cNvPr id="6578" name="Google Shape;6578;p65"/>
            <p:cNvGrpSpPr/>
            <p:nvPr/>
          </p:nvGrpSpPr>
          <p:grpSpPr>
            <a:xfrm>
              <a:off x="-148797" y="1986032"/>
              <a:ext cx="840195" cy="775397"/>
              <a:chOff x="-148797" y="1986032"/>
              <a:chExt cx="840195" cy="775397"/>
            </a:xfrm>
          </p:grpSpPr>
          <p:sp>
            <p:nvSpPr>
              <p:cNvPr id="6579" name="Google Shape;6579;p65"/>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65"/>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65"/>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65"/>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65"/>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65"/>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65"/>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65"/>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7" name="Google Shape;6587;p65"/>
            <p:cNvGrpSpPr/>
            <p:nvPr/>
          </p:nvGrpSpPr>
          <p:grpSpPr>
            <a:xfrm>
              <a:off x="75610" y="2179473"/>
              <a:ext cx="391350" cy="388515"/>
              <a:chOff x="75610" y="2179473"/>
              <a:chExt cx="391350" cy="388515"/>
            </a:xfrm>
          </p:grpSpPr>
          <p:sp>
            <p:nvSpPr>
              <p:cNvPr id="6588" name="Google Shape;6588;p65"/>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65"/>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65"/>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65"/>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65"/>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65"/>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65"/>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65"/>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65"/>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97" name="Google Shape;6597;p65"/>
          <p:cNvSpPr/>
          <p:nvPr/>
        </p:nvSpPr>
        <p:spPr>
          <a:xfrm>
            <a:off x="8696379" y="366016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98" name="Google Shape;6598;p65"/>
          <p:cNvGrpSpPr/>
          <p:nvPr/>
        </p:nvGrpSpPr>
        <p:grpSpPr>
          <a:xfrm>
            <a:off x="7844474" y="4322139"/>
            <a:ext cx="1072213" cy="1064449"/>
            <a:chOff x="5397225" y="4249225"/>
            <a:chExt cx="869950" cy="863650"/>
          </a:xfrm>
        </p:grpSpPr>
        <p:sp>
          <p:nvSpPr>
            <p:cNvPr id="6599" name="Google Shape;6599;p65"/>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65"/>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65"/>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65"/>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65"/>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65"/>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65"/>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65"/>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65"/>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65"/>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65"/>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65"/>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65"/>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2" name="Google Shape;6612;p65"/>
          <p:cNvSpPr txBox="1">
            <a:spLocks noGrp="1"/>
          </p:cNvSpPr>
          <p:nvPr>
            <p:ph type="title" hasCustomPrompt="1"/>
          </p:nvPr>
        </p:nvSpPr>
        <p:spPr>
          <a:xfrm>
            <a:off x="2273847" y="539500"/>
            <a:ext cx="4596300" cy="7470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10000"/>
              <a:buNone/>
              <a:defRPr sz="4800"/>
            </a:lvl1pPr>
            <a:lvl2pPr lvl="1" algn="ctr">
              <a:spcBef>
                <a:spcPts val="0"/>
              </a:spcBef>
              <a:spcAft>
                <a:spcPts val="0"/>
              </a:spcAft>
              <a:buClr>
                <a:schemeClr val="lt2"/>
              </a:buClr>
              <a:buSzPts val="9600"/>
              <a:buNone/>
              <a:defRPr sz="9600">
                <a:solidFill>
                  <a:schemeClr val="lt2"/>
                </a:solidFill>
              </a:defRPr>
            </a:lvl2pPr>
            <a:lvl3pPr lvl="2" algn="ctr">
              <a:spcBef>
                <a:spcPts val="0"/>
              </a:spcBef>
              <a:spcAft>
                <a:spcPts val="0"/>
              </a:spcAft>
              <a:buClr>
                <a:schemeClr val="lt2"/>
              </a:buClr>
              <a:buSzPts val="9600"/>
              <a:buNone/>
              <a:defRPr sz="9600">
                <a:solidFill>
                  <a:schemeClr val="lt2"/>
                </a:solidFill>
              </a:defRPr>
            </a:lvl3pPr>
            <a:lvl4pPr lvl="3" algn="ctr">
              <a:spcBef>
                <a:spcPts val="0"/>
              </a:spcBef>
              <a:spcAft>
                <a:spcPts val="0"/>
              </a:spcAft>
              <a:buClr>
                <a:schemeClr val="lt2"/>
              </a:buClr>
              <a:buSzPts val="9600"/>
              <a:buNone/>
              <a:defRPr sz="9600">
                <a:solidFill>
                  <a:schemeClr val="lt2"/>
                </a:solidFill>
              </a:defRPr>
            </a:lvl4pPr>
            <a:lvl5pPr lvl="4" algn="ctr">
              <a:spcBef>
                <a:spcPts val="0"/>
              </a:spcBef>
              <a:spcAft>
                <a:spcPts val="0"/>
              </a:spcAft>
              <a:buClr>
                <a:schemeClr val="lt2"/>
              </a:buClr>
              <a:buSzPts val="9600"/>
              <a:buNone/>
              <a:defRPr sz="9600">
                <a:solidFill>
                  <a:schemeClr val="lt2"/>
                </a:solidFill>
              </a:defRPr>
            </a:lvl5pPr>
            <a:lvl6pPr lvl="5" algn="ctr">
              <a:spcBef>
                <a:spcPts val="0"/>
              </a:spcBef>
              <a:spcAft>
                <a:spcPts val="0"/>
              </a:spcAft>
              <a:buClr>
                <a:schemeClr val="lt2"/>
              </a:buClr>
              <a:buSzPts val="9600"/>
              <a:buNone/>
              <a:defRPr sz="9600">
                <a:solidFill>
                  <a:schemeClr val="lt2"/>
                </a:solidFill>
              </a:defRPr>
            </a:lvl6pPr>
            <a:lvl7pPr lvl="6" algn="ctr">
              <a:spcBef>
                <a:spcPts val="0"/>
              </a:spcBef>
              <a:spcAft>
                <a:spcPts val="0"/>
              </a:spcAft>
              <a:buClr>
                <a:schemeClr val="lt2"/>
              </a:buClr>
              <a:buSzPts val="9600"/>
              <a:buNone/>
              <a:defRPr sz="9600">
                <a:solidFill>
                  <a:schemeClr val="lt2"/>
                </a:solidFill>
              </a:defRPr>
            </a:lvl7pPr>
            <a:lvl8pPr lvl="7" algn="ctr">
              <a:spcBef>
                <a:spcPts val="0"/>
              </a:spcBef>
              <a:spcAft>
                <a:spcPts val="0"/>
              </a:spcAft>
              <a:buClr>
                <a:schemeClr val="lt2"/>
              </a:buClr>
              <a:buSzPts val="9600"/>
              <a:buNone/>
              <a:defRPr sz="9600">
                <a:solidFill>
                  <a:schemeClr val="lt2"/>
                </a:solidFill>
              </a:defRPr>
            </a:lvl8pPr>
            <a:lvl9pPr lvl="8" algn="ctr">
              <a:spcBef>
                <a:spcPts val="0"/>
              </a:spcBef>
              <a:spcAft>
                <a:spcPts val="0"/>
              </a:spcAft>
              <a:buClr>
                <a:schemeClr val="lt2"/>
              </a:buClr>
              <a:buSzPts val="9600"/>
              <a:buNone/>
              <a:defRPr sz="9600">
                <a:solidFill>
                  <a:schemeClr val="lt2"/>
                </a:solidFill>
              </a:defRPr>
            </a:lvl9pPr>
          </a:lstStyle>
          <a:p>
            <a:r>
              <a:t>xx%</a:t>
            </a:r>
          </a:p>
        </p:txBody>
      </p:sp>
      <p:sp>
        <p:nvSpPr>
          <p:cNvPr id="6613" name="Google Shape;6613;p65"/>
          <p:cNvSpPr txBox="1">
            <a:spLocks noGrp="1"/>
          </p:cNvSpPr>
          <p:nvPr>
            <p:ph type="subTitle" idx="1"/>
          </p:nvPr>
        </p:nvSpPr>
        <p:spPr>
          <a:xfrm>
            <a:off x="2273847" y="1230200"/>
            <a:ext cx="4596300" cy="4074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614" name="Google Shape;6614;p65"/>
          <p:cNvSpPr txBox="1">
            <a:spLocks noGrp="1"/>
          </p:cNvSpPr>
          <p:nvPr>
            <p:ph type="title" idx="2" hasCustomPrompt="1"/>
          </p:nvPr>
        </p:nvSpPr>
        <p:spPr>
          <a:xfrm>
            <a:off x="2273847" y="3501325"/>
            <a:ext cx="4596300" cy="7470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10000"/>
              <a:buNone/>
              <a:defRPr sz="4800"/>
            </a:lvl1pPr>
            <a:lvl2pPr lvl="1" algn="ctr">
              <a:spcBef>
                <a:spcPts val="0"/>
              </a:spcBef>
              <a:spcAft>
                <a:spcPts val="0"/>
              </a:spcAft>
              <a:buClr>
                <a:schemeClr val="lt2"/>
              </a:buClr>
              <a:buSzPts val="9600"/>
              <a:buNone/>
              <a:defRPr sz="9600">
                <a:solidFill>
                  <a:schemeClr val="lt2"/>
                </a:solidFill>
              </a:defRPr>
            </a:lvl2pPr>
            <a:lvl3pPr lvl="2" algn="ctr">
              <a:spcBef>
                <a:spcPts val="0"/>
              </a:spcBef>
              <a:spcAft>
                <a:spcPts val="0"/>
              </a:spcAft>
              <a:buClr>
                <a:schemeClr val="lt2"/>
              </a:buClr>
              <a:buSzPts val="9600"/>
              <a:buNone/>
              <a:defRPr sz="9600">
                <a:solidFill>
                  <a:schemeClr val="lt2"/>
                </a:solidFill>
              </a:defRPr>
            </a:lvl3pPr>
            <a:lvl4pPr lvl="3" algn="ctr">
              <a:spcBef>
                <a:spcPts val="0"/>
              </a:spcBef>
              <a:spcAft>
                <a:spcPts val="0"/>
              </a:spcAft>
              <a:buClr>
                <a:schemeClr val="lt2"/>
              </a:buClr>
              <a:buSzPts val="9600"/>
              <a:buNone/>
              <a:defRPr sz="9600">
                <a:solidFill>
                  <a:schemeClr val="lt2"/>
                </a:solidFill>
              </a:defRPr>
            </a:lvl4pPr>
            <a:lvl5pPr lvl="4" algn="ctr">
              <a:spcBef>
                <a:spcPts val="0"/>
              </a:spcBef>
              <a:spcAft>
                <a:spcPts val="0"/>
              </a:spcAft>
              <a:buClr>
                <a:schemeClr val="lt2"/>
              </a:buClr>
              <a:buSzPts val="9600"/>
              <a:buNone/>
              <a:defRPr sz="9600">
                <a:solidFill>
                  <a:schemeClr val="lt2"/>
                </a:solidFill>
              </a:defRPr>
            </a:lvl5pPr>
            <a:lvl6pPr lvl="5" algn="ctr">
              <a:spcBef>
                <a:spcPts val="0"/>
              </a:spcBef>
              <a:spcAft>
                <a:spcPts val="0"/>
              </a:spcAft>
              <a:buClr>
                <a:schemeClr val="lt2"/>
              </a:buClr>
              <a:buSzPts val="9600"/>
              <a:buNone/>
              <a:defRPr sz="9600">
                <a:solidFill>
                  <a:schemeClr val="lt2"/>
                </a:solidFill>
              </a:defRPr>
            </a:lvl6pPr>
            <a:lvl7pPr lvl="6" algn="ctr">
              <a:spcBef>
                <a:spcPts val="0"/>
              </a:spcBef>
              <a:spcAft>
                <a:spcPts val="0"/>
              </a:spcAft>
              <a:buClr>
                <a:schemeClr val="lt2"/>
              </a:buClr>
              <a:buSzPts val="9600"/>
              <a:buNone/>
              <a:defRPr sz="9600">
                <a:solidFill>
                  <a:schemeClr val="lt2"/>
                </a:solidFill>
              </a:defRPr>
            </a:lvl7pPr>
            <a:lvl8pPr lvl="7" algn="ctr">
              <a:spcBef>
                <a:spcPts val="0"/>
              </a:spcBef>
              <a:spcAft>
                <a:spcPts val="0"/>
              </a:spcAft>
              <a:buClr>
                <a:schemeClr val="lt2"/>
              </a:buClr>
              <a:buSzPts val="9600"/>
              <a:buNone/>
              <a:defRPr sz="9600">
                <a:solidFill>
                  <a:schemeClr val="lt2"/>
                </a:solidFill>
              </a:defRPr>
            </a:lvl8pPr>
            <a:lvl9pPr lvl="8" algn="ctr">
              <a:spcBef>
                <a:spcPts val="0"/>
              </a:spcBef>
              <a:spcAft>
                <a:spcPts val="0"/>
              </a:spcAft>
              <a:buClr>
                <a:schemeClr val="lt2"/>
              </a:buClr>
              <a:buSzPts val="9600"/>
              <a:buNone/>
              <a:defRPr sz="9600">
                <a:solidFill>
                  <a:schemeClr val="lt2"/>
                </a:solidFill>
              </a:defRPr>
            </a:lvl9pPr>
          </a:lstStyle>
          <a:p>
            <a:r>
              <a:t>xx%</a:t>
            </a:r>
          </a:p>
        </p:txBody>
      </p:sp>
      <p:sp>
        <p:nvSpPr>
          <p:cNvPr id="6615" name="Google Shape;6615;p65"/>
          <p:cNvSpPr txBox="1">
            <a:spLocks noGrp="1"/>
          </p:cNvSpPr>
          <p:nvPr>
            <p:ph type="subTitle" idx="3"/>
          </p:nvPr>
        </p:nvSpPr>
        <p:spPr>
          <a:xfrm>
            <a:off x="2273847" y="4192025"/>
            <a:ext cx="4596300" cy="4074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616" name="Google Shape;6616;p65"/>
          <p:cNvSpPr txBox="1">
            <a:spLocks noGrp="1"/>
          </p:cNvSpPr>
          <p:nvPr>
            <p:ph type="title" idx="4" hasCustomPrompt="1"/>
          </p:nvPr>
        </p:nvSpPr>
        <p:spPr>
          <a:xfrm>
            <a:off x="2273853" y="2020413"/>
            <a:ext cx="4596300" cy="7470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10000"/>
              <a:buNone/>
              <a:defRPr sz="4800"/>
            </a:lvl1pPr>
            <a:lvl2pPr lvl="1" algn="ctr">
              <a:spcBef>
                <a:spcPts val="0"/>
              </a:spcBef>
              <a:spcAft>
                <a:spcPts val="0"/>
              </a:spcAft>
              <a:buClr>
                <a:schemeClr val="lt2"/>
              </a:buClr>
              <a:buSzPts val="9600"/>
              <a:buNone/>
              <a:defRPr sz="9600">
                <a:solidFill>
                  <a:schemeClr val="lt2"/>
                </a:solidFill>
              </a:defRPr>
            </a:lvl2pPr>
            <a:lvl3pPr lvl="2" algn="ctr">
              <a:spcBef>
                <a:spcPts val="0"/>
              </a:spcBef>
              <a:spcAft>
                <a:spcPts val="0"/>
              </a:spcAft>
              <a:buClr>
                <a:schemeClr val="lt2"/>
              </a:buClr>
              <a:buSzPts val="9600"/>
              <a:buNone/>
              <a:defRPr sz="9600">
                <a:solidFill>
                  <a:schemeClr val="lt2"/>
                </a:solidFill>
              </a:defRPr>
            </a:lvl3pPr>
            <a:lvl4pPr lvl="3" algn="ctr">
              <a:spcBef>
                <a:spcPts val="0"/>
              </a:spcBef>
              <a:spcAft>
                <a:spcPts val="0"/>
              </a:spcAft>
              <a:buClr>
                <a:schemeClr val="lt2"/>
              </a:buClr>
              <a:buSzPts val="9600"/>
              <a:buNone/>
              <a:defRPr sz="9600">
                <a:solidFill>
                  <a:schemeClr val="lt2"/>
                </a:solidFill>
              </a:defRPr>
            </a:lvl4pPr>
            <a:lvl5pPr lvl="4" algn="ctr">
              <a:spcBef>
                <a:spcPts val="0"/>
              </a:spcBef>
              <a:spcAft>
                <a:spcPts val="0"/>
              </a:spcAft>
              <a:buClr>
                <a:schemeClr val="lt2"/>
              </a:buClr>
              <a:buSzPts val="9600"/>
              <a:buNone/>
              <a:defRPr sz="9600">
                <a:solidFill>
                  <a:schemeClr val="lt2"/>
                </a:solidFill>
              </a:defRPr>
            </a:lvl5pPr>
            <a:lvl6pPr lvl="5" algn="ctr">
              <a:spcBef>
                <a:spcPts val="0"/>
              </a:spcBef>
              <a:spcAft>
                <a:spcPts val="0"/>
              </a:spcAft>
              <a:buClr>
                <a:schemeClr val="lt2"/>
              </a:buClr>
              <a:buSzPts val="9600"/>
              <a:buNone/>
              <a:defRPr sz="9600">
                <a:solidFill>
                  <a:schemeClr val="lt2"/>
                </a:solidFill>
              </a:defRPr>
            </a:lvl6pPr>
            <a:lvl7pPr lvl="6" algn="ctr">
              <a:spcBef>
                <a:spcPts val="0"/>
              </a:spcBef>
              <a:spcAft>
                <a:spcPts val="0"/>
              </a:spcAft>
              <a:buClr>
                <a:schemeClr val="lt2"/>
              </a:buClr>
              <a:buSzPts val="9600"/>
              <a:buNone/>
              <a:defRPr sz="9600">
                <a:solidFill>
                  <a:schemeClr val="lt2"/>
                </a:solidFill>
              </a:defRPr>
            </a:lvl7pPr>
            <a:lvl8pPr lvl="7" algn="ctr">
              <a:spcBef>
                <a:spcPts val="0"/>
              </a:spcBef>
              <a:spcAft>
                <a:spcPts val="0"/>
              </a:spcAft>
              <a:buClr>
                <a:schemeClr val="lt2"/>
              </a:buClr>
              <a:buSzPts val="9600"/>
              <a:buNone/>
              <a:defRPr sz="9600">
                <a:solidFill>
                  <a:schemeClr val="lt2"/>
                </a:solidFill>
              </a:defRPr>
            </a:lvl8pPr>
            <a:lvl9pPr lvl="8" algn="ctr">
              <a:spcBef>
                <a:spcPts val="0"/>
              </a:spcBef>
              <a:spcAft>
                <a:spcPts val="0"/>
              </a:spcAft>
              <a:buClr>
                <a:schemeClr val="lt2"/>
              </a:buClr>
              <a:buSzPts val="9600"/>
              <a:buNone/>
              <a:defRPr sz="9600">
                <a:solidFill>
                  <a:schemeClr val="lt2"/>
                </a:solidFill>
              </a:defRPr>
            </a:lvl9pPr>
          </a:lstStyle>
          <a:p>
            <a:r>
              <a:t>xx%</a:t>
            </a:r>
          </a:p>
        </p:txBody>
      </p:sp>
      <p:sp>
        <p:nvSpPr>
          <p:cNvPr id="6617" name="Google Shape;6617;p65"/>
          <p:cNvSpPr txBox="1">
            <a:spLocks noGrp="1"/>
          </p:cNvSpPr>
          <p:nvPr>
            <p:ph type="subTitle" idx="5"/>
          </p:nvPr>
        </p:nvSpPr>
        <p:spPr>
          <a:xfrm>
            <a:off x="2273853" y="2711113"/>
            <a:ext cx="4596300" cy="4074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5164854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618"/>
        <p:cNvGrpSpPr/>
        <p:nvPr/>
      </p:nvGrpSpPr>
      <p:grpSpPr>
        <a:xfrm>
          <a:off x="0" y="0"/>
          <a:ext cx="0" cy="0"/>
          <a:chOff x="0" y="0"/>
          <a:chExt cx="0" cy="0"/>
        </a:xfrm>
      </p:grpSpPr>
      <p:sp>
        <p:nvSpPr>
          <p:cNvPr id="6619" name="Google Shape;6619;p66"/>
          <p:cNvSpPr/>
          <p:nvPr/>
        </p:nvSpPr>
        <p:spPr>
          <a:xfrm>
            <a:off x="5987300" y="0"/>
            <a:ext cx="3156762" cy="3383653"/>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66"/>
          <p:cNvSpPr/>
          <p:nvPr/>
        </p:nvSpPr>
        <p:spPr>
          <a:xfrm>
            <a:off x="6550" y="1765550"/>
            <a:ext cx="3920044" cy="3555875"/>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1" name="Google Shape;6621;p66"/>
          <p:cNvGrpSpPr/>
          <p:nvPr/>
        </p:nvGrpSpPr>
        <p:grpSpPr>
          <a:xfrm>
            <a:off x="2681118" y="4669167"/>
            <a:ext cx="828086" cy="1373837"/>
            <a:chOff x="594925" y="3775150"/>
            <a:chExt cx="671875" cy="1114675"/>
          </a:xfrm>
        </p:grpSpPr>
        <p:sp>
          <p:nvSpPr>
            <p:cNvPr id="6622" name="Google Shape;6622;p66"/>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66"/>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66"/>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66"/>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66"/>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66"/>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8" name="Google Shape;6628;p66"/>
          <p:cNvSpPr/>
          <p:nvPr/>
        </p:nvSpPr>
        <p:spPr>
          <a:xfrm>
            <a:off x="548836" y="290893"/>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66"/>
          <p:cNvSpPr/>
          <p:nvPr/>
        </p:nvSpPr>
        <p:spPr>
          <a:xfrm>
            <a:off x="235825" y="913112"/>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66"/>
          <p:cNvSpPr/>
          <p:nvPr/>
        </p:nvSpPr>
        <p:spPr>
          <a:xfrm>
            <a:off x="3076124" y="4333281"/>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1" name="Google Shape;6631;p66"/>
          <p:cNvGrpSpPr/>
          <p:nvPr/>
        </p:nvGrpSpPr>
        <p:grpSpPr>
          <a:xfrm rot="10800000">
            <a:off x="8583167" y="2433631"/>
            <a:ext cx="840195" cy="775397"/>
            <a:chOff x="-148797" y="1986032"/>
            <a:chExt cx="840195" cy="775397"/>
          </a:xfrm>
        </p:grpSpPr>
        <p:grpSp>
          <p:nvGrpSpPr>
            <p:cNvPr id="6632" name="Google Shape;6632;p66"/>
            <p:cNvGrpSpPr/>
            <p:nvPr/>
          </p:nvGrpSpPr>
          <p:grpSpPr>
            <a:xfrm>
              <a:off x="-148797" y="1986032"/>
              <a:ext cx="840195" cy="775397"/>
              <a:chOff x="-148797" y="1986032"/>
              <a:chExt cx="840195" cy="775397"/>
            </a:xfrm>
          </p:grpSpPr>
          <p:sp>
            <p:nvSpPr>
              <p:cNvPr id="6633" name="Google Shape;6633;p66"/>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66"/>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66"/>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66"/>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66"/>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66"/>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66"/>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66"/>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1" name="Google Shape;6641;p66"/>
            <p:cNvGrpSpPr/>
            <p:nvPr/>
          </p:nvGrpSpPr>
          <p:grpSpPr>
            <a:xfrm>
              <a:off x="75610" y="2179473"/>
              <a:ext cx="391350" cy="388515"/>
              <a:chOff x="75610" y="2179473"/>
              <a:chExt cx="391350" cy="388515"/>
            </a:xfrm>
          </p:grpSpPr>
          <p:sp>
            <p:nvSpPr>
              <p:cNvPr id="6642" name="Google Shape;6642;p66"/>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66"/>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66"/>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66"/>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66"/>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66"/>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66"/>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66"/>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66"/>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51" name="Google Shape;6651;p66"/>
          <p:cNvSpPr/>
          <p:nvPr/>
        </p:nvSpPr>
        <p:spPr>
          <a:xfrm>
            <a:off x="3026897" y="4971733"/>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2" name="Google Shape;6652;p66"/>
          <p:cNvGrpSpPr/>
          <p:nvPr/>
        </p:nvGrpSpPr>
        <p:grpSpPr>
          <a:xfrm rot="-5400000" flipH="1">
            <a:off x="-272449" y="2972432"/>
            <a:ext cx="849712" cy="817557"/>
            <a:chOff x="7622592" y="3261875"/>
            <a:chExt cx="954625" cy="918500"/>
          </a:xfrm>
        </p:grpSpPr>
        <p:sp>
          <p:nvSpPr>
            <p:cNvPr id="6653" name="Google Shape;6653;p66"/>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66"/>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5" name="Google Shape;6655;p66"/>
          <p:cNvGrpSpPr/>
          <p:nvPr/>
        </p:nvGrpSpPr>
        <p:grpSpPr>
          <a:xfrm rot="705228">
            <a:off x="1197321" y="4553243"/>
            <a:ext cx="1168494" cy="1210473"/>
            <a:chOff x="2151745" y="6047399"/>
            <a:chExt cx="1168532" cy="1210512"/>
          </a:xfrm>
        </p:grpSpPr>
        <p:grpSp>
          <p:nvGrpSpPr>
            <p:cNvPr id="6656" name="Google Shape;6656;p66"/>
            <p:cNvGrpSpPr/>
            <p:nvPr/>
          </p:nvGrpSpPr>
          <p:grpSpPr>
            <a:xfrm>
              <a:off x="2612823" y="6047399"/>
              <a:ext cx="707455" cy="637326"/>
              <a:chOff x="2873600" y="3971025"/>
              <a:chExt cx="574000" cy="517100"/>
            </a:xfrm>
          </p:grpSpPr>
          <p:sp>
            <p:nvSpPr>
              <p:cNvPr id="6657" name="Google Shape;6657;p66"/>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66"/>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66"/>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0" name="Google Shape;6660;p66"/>
            <p:cNvGrpSpPr/>
            <p:nvPr/>
          </p:nvGrpSpPr>
          <p:grpSpPr>
            <a:xfrm>
              <a:off x="2151745" y="6356615"/>
              <a:ext cx="919784" cy="901296"/>
              <a:chOff x="2468375" y="4237975"/>
              <a:chExt cx="746275" cy="731275"/>
            </a:xfrm>
          </p:grpSpPr>
          <p:sp>
            <p:nvSpPr>
              <p:cNvPr id="6661" name="Google Shape;6661;p66"/>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66"/>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63" name="Google Shape;6663;p66"/>
          <p:cNvGrpSpPr/>
          <p:nvPr/>
        </p:nvGrpSpPr>
        <p:grpSpPr>
          <a:xfrm rot="-817595">
            <a:off x="-276386" y="3892028"/>
            <a:ext cx="1745628" cy="1759770"/>
            <a:chOff x="1538675" y="4123500"/>
            <a:chExt cx="1078850" cy="1087525"/>
          </a:xfrm>
        </p:grpSpPr>
        <p:sp>
          <p:nvSpPr>
            <p:cNvPr id="6664" name="Google Shape;6664;p66"/>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66"/>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66"/>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7" name="Google Shape;6667;p66"/>
          <p:cNvGrpSpPr/>
          <p:nvPr/>
        </p:nvGrpSpPr>
        <p:grpSpPr>
          <a:xfrm>
            <a:off x="3515047" y="4809472"/>
            <a:ext cx="385742" cy="388700"/>
            <a:chOff x="4063650" y="3462000"/>
            <a:chExt cx="312975" cy="315375"/>
          </a:xfrm>
        </p:grpSpPr>
        <p:sp>
          <p:nvSpPr>
            <p:cNvPr id="6668" name="Google Shape;6668;p6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6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0" name="Google Shape;6670;p66"/>
          <p:cNvSpPr/>
          <p:nvPr/>
        </p:nvSpPr>
        <p:spPr>
          <a:xfrm rot="10800000">
            <a:off x="162948" y="15923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66"/>
          <p:cNvSpPr/>
          <p:nvPr/>
        </p:nvSpPr>
        <p:spPr>
          <a:xfrm rot="10800000">
            <a:off x="466423" y="130392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2" name="Google Shape;6672;p66"/>
          <p:cNvGrpSpPr/>
          <p:nvPr/>
        </p:nvGrpSpPr>
        <p:grpSpPr>
          <a:xfrm rot="10800000">
            <a:off x="5765361" y="-847944"/>
            <a:ext cx="828086" cy="1373837"/>
            <a:chOff x="594925" y="3775150"/>
            <a:chExt cx="671875" cy="1114675"/>
          </a:xfrm>
        </p:grpSpPr>
        <p:sp>
          <p:nvSpPr>
            <p:cNvPr id="6673" name="Google Shape;6673;p66"/>
            <p:cNvSpPr/>
            <p:nvPr/>
          </p:nvSpPr>
          <p:spPr>
            <a:xfrm>
              <a:off x="997325" y="4068075"/>
              <a:ext cx="148400" cy="821750"/>
            </a:xfrm>
            <a:custGeom>
              <a:avLst/>
              <a:gdLst/>
              <a:ahLst/>
              <a:cxnLst/>
              <a:rect l="l" t="t" r="r" b="b"/>
              <a:pathLst>
                <a:path w="5936" h="32870" extrusionOk="0">
                  <a:moveTo>
                    <a:pt x="872" y="0"/>
                  </a:moveTo>
                  <a:cubicBezTo>
                    <a:pt x="783" y="0"/>
                    <a:pt x="700" y="53"/>
                    <a:pt x="688" y="174"/>
                  </a:cubicBezTo>
                  <a:cubicBezTo>
                    <a:pt x="0" y="8763"/>
                    <a:pt x="772" y="17379"/>
                    <a:pt x="2962" y="25715"/>
                  </a:cubicBezTo>
                  <a:cubicBezTo>
                    <a:pt x="3565" y="28045"/>
                    <a:pt x="4267" y="30374"/>
                    <a:pt x="5137" y="32634"/>
                  </a:cubicBezTo>
                  <a:cubicBezTo>
                    <a:pt x="5199" y="32799"/>
                    <a:pt x="5332" y="32869"/>
                    <a:pt x="5467" y="32869"/>
                  </a:cubicBezTo>
                  <a:cubicBezTo>
                    <a:pt x="5698" y="32869"/>
                    <a:pt x="5936" y="32664"/>
                    <a:pt x="5838" y="32381"/>
                  </a:cubicBezTo>
                  <a:cubicBezTo>
                    <a:pt x="4435" y="28353"/>
                    <a:pt x="3228" y="24284"/>
                    <a:pt x="2428" y="20074"/>
                  </a:cubicBezTo>
                  <a:cubicBezTo>
                    <a:pt x="1628" y="15906"/>
                    <a:pt x="1179" y="11682"/>
                    <a:pt x="1039" y="7430"/>
                  </a:cubicBezTo>
                  <a:cubicBezTo>
                    <a:pt x="955" y="5044"/>
                    <a:pt x="969" y="2630"/>
                    <a:pt x="1109" y="244"/>
                  </a:cubicBezTo>
                  <a:cubicBezTo>
                    <a:pt x="1117" y="93"/>
                    <a:pt x="989" y="0"/>
                    <a:pt x="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66"/>
            <p:cNvSpPr/>
            <p:nvPr/>
          </p:nvSpPr>
          <p:spPr>
            <a:xfrm>
              <a:off x="855225" y="3775150"/>
              <a:ext cx="411575" cy="312025"/>
            </a:xfrm>
            <a:custGeom>
              <a:avLst/>
              <a:gdLst/>
              <a:ahLst/>
              <a:cxnLst/>
              <a:rect l="l" t="t" r="r" b="b"/>
              <a:pathLst>
                <a:path w="16463" h="12481" extrusionOk="0">
                  <a:moveTo>
                    <a:pt x="10482" y="1"/>
                  </a:moveTo>
                  <a:cubicBezTo>
                    <a:pt x="8888" y="1"/>
                    <a:pt x="7551" y="6685"/>
                    <a:pt x="7551" y="6685"/>
                  </a:cubicBezTo>
                  <a:cubicBezTo>
                    <a:pt x="7551" y="6685"/>
                    <a:pt x="7791" y="836"/>
                    <a:pt x="6227" y="836"/>
                  </a:cubicBezTo>
                  <a:cubicBezTo>
                    <a:pt x="6188" y="836"/>
                    <a:pt x="6147" y="839"/>
                    <a:pt x="6105" y="847"/>
                  </a:cubicBezTo>
                  <a:cubicBezTo>
                    <a:pt x="4393" y="1156"/>
                    <a:pt x="5530" y="6769"/>
                    <a:pt x="5530" y="6769"/>
                  </a:cubicBezTo>
                  <a:cubicBezTo>
                    <a:pt x="5530" y="6769"/>
                    <a:pt x="3667" y="2669"/>
                    <a:pt x="2167" y="2669"/>
                  </a:cubicBezTo>
                  <a:cubicBezTo>
                    <a:pt x="1950" y="2669"/>
                    <a:pt x="1740" y="2755"/>
                    <a:pt x="1545" y="2952"/>
                  </a:cubicBezTo>
                  <a:cubicBezTo>
                    <a:pt x="1" y="4496"/>
                    <a:pt x="5348" y="10825"/>
                    <a:pt x="5460" y="10951"/>
                  </a:cubicBezTo>
                  <a:lnTo>
                    <a:pt x="9263" y="12481"/>
                  </a:lnTo>
                  <a:cubicBezTo>
                    <a:pt x="9263" y="12481"/>
                    <a:pt x="16182" y="8804"/>
                    <a:pt x="16406" y="7176"/>
                  </a:cubicBezTo>
                  <a:cubicBezTo>
                    <a:pt x="16463" y="6766"/>
                    <a:pt x="16195" y="6612"/>
                    <a:pt x="15764" y="6612"/>
                  </a:cubicBezTo>
                  <a:cubicBezTo>
                    <a:pt x="14484" y="6612"/>
                    <a:pt x="11761" y="7962"/>
                    <a:pt x="11761" y="7962"/>
                  </a:cubicBezTo>
                  <a:cubicBezTo>
                    <a:pt x="11761" y="7962"/>
                    <a:pt x="16013" y="4313"/>
                    <a:pt x="14736" y="3191"/>
                  </a:cubicBezTo>
                  <a:cubicBezTo>
                    <a:pt x="14607" y="3077"/>
                    <a:pt x="14454" y="3026"/>
                    <a:pt x="14283" y="3026"/>
                  </a:cubicBezTo>
                  <a:cubicBezTo>
                    <a:pt x="12757" y="3026"/>
                    <a:pt x="9788" y="7079"/>
                    <a:pt x="9712" y="7218"/>
                  </a:cubicBezTo>
                  <a:cubicBezTo>
                    <a:pt x="9711" y="7220"/>
                    <a:pt x="9711" y="7221"/>
                    <a:pt x="9711" y="7221"/>
                  </a:cubicBezTo>
                  <a:cubicBezTo>
                    <a:pt x="9700" y="7221"/>
                    <a:pt x="12276" y="449"/>
                    <a:pt x="10624" y="19"/>
                  </a:cubicBezTo>
                  <a:cubicBezTo>
                    <a:pt x="10577" y="7"/>
                    <a:pt x="10529" y="1"/>
                    <a:pt x="10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66"/>
            <p:cNvSpPr/>
            <p:nvPr/>
          </p:nvSpPr>
          <p:spPr>
            <a:xfrm>
              <a:off x="969600" y="4021725"/>
              <a:ext cx="139325" cy="121950"/>
            </a:xfrm>
            <a:custGeom>
              <a:avLst/>
              <a:gdLst/>
              <a:ahLst/>
              <a:cxnLst/>
              <a:rect l="l" t="t" r="r" b="b"/>
              <a:pathLst>
                <a:path w="5573" h="4878" extrusionOk="0">
                  <a:moveTo>
                    <a:pt x="893" y="1"/>
                  </a:moveTo>
                  <a:cubicBezTo>
                    <a:pt x="568" y="1"/>
                    <a:pt x="265" y="58"/>
                    <a:pt x="1" y="190"/>
                  </a:cubicBezTo>
                  <a:cubicBezTo>
                    <a:pt x="1" y="190"/>
                    <a:pt x="1" y="3600"/>
                    <a:pt x="1404" y="4681"/>
                  </a:cubicBezTo>
                  <a:cubicBezTo>
                    <a:pt x="1580" y="4818"/>
                    <a:pt x="1779" y="4878"/>
                    <a:pt x="1991" y="4878"/>
                  </a:cubicBezTo>
                  <a:cubicBezTo>
                    <a:pt x="3454" y="4878"/>
                    <a:pt x="5572" y="2042"/>
                    <a:pt x="5572" y="2042"/>
                  </a:cubicBezTo>
                  <a:cubicBezTo>
                    <a:pt x="5572" y="2042"/>
                    <a:pt x="2840" y="1"/>
                    <a:pt x="8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66"/>
            <p:cNvSpPr/>
            <p:nvPr/>
          </p:nvSpPr>
          <p:spPr>
            <a:xfrm>
              <a:off x="761800" y="4212175"/>
              <a:ext cx="326725" cy="563200"/>
            </a:xfrm>
            <a:custGeom>
              <a:avLst/>
              <a:gdLst/>
              <a:ahLst/>
              <a:cxnLst/>
              <a:rect l="l" t="t" r="r" b="b"/>
              <a:pathLst>
                <a:path w="13069" h="22528" extrusionOk="0">
                  <a:moveTo>
                    <a:pt x="190" y="1"/>
                  </a:moveTo>
                  <a:cubicBezTo>
                    <a:pt x="94" y="1"/>
                    <a:pt x="1" y="71"/>
                    <a:pt x="33" y="192"/>
                  </a:cubicBezTo>
                  <a:cubicBezTo>
                    <a:pt x="1970" y="6605"/>
                    <a:pt x="4973" y="12626"/>
                    <a:pt x="8916" y="18043"/>
                  </a:cubicBezTo>
                  <a:cubicBezTo>
                    <a:pt x="10025" y="19558"/>
                    <a:pt x="11190" y="21046"/>
                    <a:pt x="12453" y="22435"/>
                  </a:cubicBezTo>
                  <a:cubicBezTo>
                    <a:pt x="12514" y="22500"/>
                    <a:pt x="12586" y="22528"/>
                    <a:pt x="12656" y="22528"/>
                  </a:cubicBezTo>
                  <a:cubicBezTo>
                    <a:pt x="12872" y="22528"/>
                    <a:pt x="13068" y="22265"/>
                    <a:pt x="12888" y="22042"/>
                  </a:cubicBezTo>
                  <a:cubicBezTo>
                    <a:pt x="10727" y="19530"/>
                    <a:pt x="8706" y="16920"/>
                    <a:pt x="6938" y="14113"/>
                  </a:cubicBezTo>
                  <a:cubicBezTo>
                    <a:pt x="5169" y="11321"/>
                    <a:pt x="3654" y="8388"/>
                    <a:pt x="2349" y="5356"/>
                  </a:cubicBezTo>
                  <a:cubicBezTo>
                    <a:pt x="1605" y="3644"/>
                    <a:pt x="931" y="1904"/>
                    <a:pt x="356" y="122"/>
                  </a:cubicBezTo>
                  <a:cubicBezTo>
                    <a:pt x="332" y="39"/>
                    <a:pt x="26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66"/>
            <p:cNvSpPr/>
            <p:nvPr/>
          </p:nvSpPr>
          <p:spPr>
            <a:xfrm>
              <a:off x="594925" y="3972000"/>
              <a:ext cx="323125" cy="235525"/>
            </a:xfrm>
            <a:custGeom>
              <a:avLst/>
              <a:gdLst/>
              <a:ahLst/>
              <a:cxnLst/>
              <a:rect l="l" t="t" r="r" b="b"/>
              <a:pathLst>
                <a:path w="12925" h="9421" extrusionOk="0">
                  <a:moveTo>
                    <a:pt x="6483" y="0"/>
                  </a:moveTo>
                  <a:cubicBezTo>
                    <a:pt x="6465" y="0"/>
                    <a:pt x="6446" y="1"/>
                    <a:pt x="6427" y="4"/>
                  </a:cubicBezTo>
                  <a:cubicBezTo>
                    <a:pt x="5108" y="172"/>
                    <a:pt x="6091" y="5701"/>
                    <a:pt x="6091" y="5701"/>
                  </a:cubicBezTo>
                  <a:cubicBezTo>
                    <a:pt x="6091" y="5701"/>
                    <a:pt x="4749" y="1810"/>
                    <a:pt x="3636" y="1810"/>
                  </a:cubicBezTo>
                  <a:cubicBezTo>
                    <a:pt x="3550" y="1810"/>
                    <a:pt x="3465" y="1834"/>
                    <a:pt x="3382" y="1884"/>
                  </a:cubicBezTo>
                  <a:cubicBezTo>
                    <a:pt x="2245" y="2600"/>
                    <a:pt x="4645" y="6333"/>
                    <a:pt x="4645" y="6333"/>
                  </a:cubicBezTo>
                  <a:cubicBezTo>
                    <a:pt x="4645" y="6333"/>
                    <a:pt x="2521" y="4263"/>
                    <a:pt x="1332" y="4263"/>
                  </a:cubicBezTo>
                  <a:cubicBezTo>
                    <a:pt x="1042" y="4263"/>
                    <a:pt x="808" y="4386"/>
                    <a:pt x="674" y="4691"/>
                  </a:cubicBezTo>
                  <a:cubicBezTo>
                    <a:pt x="0" y="6249"/>
                    <a:pt x="5670" y="9322"/>
                    <a:pt x="5782" y="9378"/>
                  </a:cubicBezTo>
                  <a:lnTo>
                    <a:pt x="8967" y="9420"/>
                  </a:lnTo>
                  <a:cubicBezTo>
                    <a:pt x="8967" y="9420"/>
                    <a:pt x="12925" y="4789"/>
                    <a:pt x="12630" y="3540"/>
                  </a:cubicBezTo>
                  <a:cubicBezTo>
                    <a:pt x="12581" y="3336"/>
                    <a:pt x="12463" y="3251"/>
                    <a:pt x="12300" y="3251"/>
                  </a:cubicBezTo>
                  <a:cubicBezTo>
                    <a:pt x="11475" y="3251"/>
                    <a:pt x="9501" y="5421"/>
                    <a:pt x="9501" y="5421"/>
                  </a:cubicBezTo>
                  <a:cubicBezTo>
                    <a:pt x="9501" y="5421"/>
                    <a:pt x="11536" y="1589"/>
                    <a:pt x="10301" y="1140"/>
                  </a:cubicBezTo>
                  <a:cubicBezTo>
                    <a:pt x="10243" y="1120"/>
                    <a:pt x="10186" y="1110"/>
                    <a:pt x="10129" y="1110"/>
                  </a:cubicBezTo>
                  <a:cubicBezTo>
                    <a:pt x="8941" y="1110"/>
                    <a:pt x="7816" y="5356"/>
                    <a:pt x="7803" y="5477"/>
                  </a:cubicBezTo>
                  <a:cubicBezTo>
                    <a:pt x="7803" y="5478"/>
                    <a:pt x="7802" y="5479"/>
                    <a:pt x="7802" y="5479"/>
                  </a:cubicBezTo>
                  <a:cubicBezTo>
                    <a:pt x="7788" y="5479"/>
                    <a:pt x="7732" y="0"/>
                    <a:pt x="6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66"/>
            <p:cNvSpPr/>
            <p:nvPr/>
          </p:nvSpPr>
          <p:spPr>
            <a:xfrm>
              <a:off x="717000" y="4181475"/>
              <a:ext cx="114050" cy="87150"/>
            </a:xfrm>
            <a:custGeom>
              <a:avLst/>
              <a:gdLst/>
              <a:ahLst/>
              <a:cxnLst/>
              <a:rect l="l" t="t" r="r" b="b"/>
              <a:pathLst>
                <a:path w="4562" h="3486" extrusionOk="0">
                  <a:moveTo>
                    <a:pt x="1974" y="0"/>
                  </a:moveTo>
                  <a:cubicBezTo>
                    <a:pt x="1184" y="0"/>
                    <a:pt x="416" y="143"/>
                    <a:pt x="1" y="606"/>
                  </a:cubicBezTo>
                  <a:cubicBezTo>
                    <a:pt x="1" y="606"/>
                    <a:pt x="969" y="3062"/>
                    <a:pt x="2288" y="3455"/>
                  </a:cubicBezTo>
                  <a:cubicBezTo>
                    <a:pt x="2359" y="3476"/>
                    <a:pt x="2428" y="3486"/>
                    <a:pt x="2496" y="3486"/>
                  </a:cubicBezTo>
                  <a:cubicBezTo>
                    <a:pt x="3707" y="3486"/>
                    <a:pt x="4562" y="368"/>
                    <a:pt x="4562" y="368"/>
                  </a:cubicBezTo>
                  <a:cubicBezTo>
                    <a:pt x="4562" y="368"/>
                    <a:pt x="3241"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9" name="Google Shape;6679;p66"/>
          <p:cNvSpPr/>
          <p:nvPr/>
        </p:nvSpPr>
        <p:spPr>
          <a:xfrm rot="10800000">
            <a:off x="8955674" y="3496124"/>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66"/>
          <p:cNvSpPr/>
          <p:nvPr/>
        </p:nvSpPr>
        <p:spPr>
          <a:xfrm rot="10800000">
            <a:off x="8785154" y="37111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1" name="Google Shape;6681;p66"/>
          <p:cNvGrpSpPr/>
          <p:nvPr/>
        </p:nvGrpSpPr>
        <p:grpSpPr>
          <a:xfrm>
            <a:off x="-148797" y="1986032"/>
            <a:ext cx="840195" cy="775397"/>
            <a:chOff x="-148797" y="1986032"/>
            <a:chExt cx="840195" cy="775397"/>
          </a:xfrm>
        </p:grpSpPr>
        <p:grpSp>
          <p:nvGrpSpPr>
            <p:cNvPr id="6682" name="Google Shape;6682;p66"/>
            <p:cNvGrpSpPr/>
            <p:nvPr/>
          </p:nvGrpSpPr>
          <p:grpSpPr>
            <a:xfrm>
              <a:off x="-148797" y="1986032"/>
              <a:ext cx="840195" cy="775397"/>
              <a:chOff x="-148797" y="1986032"/>
              <a:chExt cx="840195" cy="775397"/>
            </a:xfrm>
          </p:grpSpPr>
          <p:sp>
            <p:nvSpPr>
              <p:cNvPr id="6683" name="Google Shape;6683;p66"/>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66"/>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66"/>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66"/>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66"/>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66"/>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66"/>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66"/>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1" name="Google Shape;6691;p66"/>
            <p:cNvGrpSpPr/>
            <p:nvPr/>
          </p:nvGrpSpPr>
          <p:grpSpPr>
            <a:xfrm>
              <a:off x="75610" y="2179473"/>
              <a:ext cx="391350" cy="388515"/>
              <a:chOff x="75610" y="2179473"/>
              <a:chExt cx="391350" cy="388515"/>
            </a:xfrm>
          </p:grpSpPr>
          <p:sp>
            <p:nvSpPr>
              <p:cNvPr id="6692" name="Google Shape;6692;p66"/>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66"/>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66"/>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66"/>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66"/>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66"/>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66"/>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66"/>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66"/>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01" name="Google Shape;6701;p66"/>
          <p:cNvSpPr/>
          <p:nvPr/>
        </p:nvSpPr>
        <p:spPr>
          <a:xfrm rot="10800000">
            <a:off x="5664295" y="-688662"/>
            <a:ext cx="583373" cy="911988"/>
          </a:xfrm>
          <a:custGeom>
            <a:avLst/>
            <a:gdLst/>
            <a:ahLst/>
            <a:cxnLst/>
            <a:rect l="l" t="t" r="r" b="b"/>
            <a:pathLst>
              <a:path w="18933" h="29598" extrusionOk="0">
                <a:moveTo>
                  <a:pt x="18848" y="1"/>
                </a:moveTo>
                <a:cubicBezTo>
                  <a:pt x="18848" y="1"/>
                  <a:pt x="1" y="7537"/>
                  <a:pt x="5544" y="29597"/>
                </a:cubicBezTo>
                <a:cubicBezTo>
                  <a:pt x="5544" y="29597"/>
                  <a:pt x="5656" y="29541"/>
                  <a:pt x="5853" y="29415"/>
                </a:cubicBezTo>
                <a:lnTo>
                  <a:pt x="5867" y="29401"/>
                </a:lnTo>
                <a:cubicBezTo>
                  <a:pt x="5881" y="29387"/>
                  <a:pt x="5909" y="29359"/>
                  <a:pt x="5951" y="29345"/>
                </a:cubicBezTo>
                <a:lnTo>
                  <a:pt x="5979" y="29316"/>
                </a:lnTo>
                <a:cubicBezTo>
                  <a:pt x="6007" y="29302"/>
                  <a:pt x="6035" y="29288"/>
                  <a:pt x="6063" y="29260"/>
                </a:cubicBezTo>
                <a:lnTo>
                  <a:pt x="6120" y="29232"/>
                </a:lnTo>
                <a:cubicBezTo>
                  <a:pt x="6148" y="29204"/>
                  <a:pt x="6176" y="29190"/>
                  <a:pt x="6204" y="29176"/>
                </a:cubicBezTo>
                <a:cubicBezTo>
                  <a:pt x="6218" y="29162"/>
                  <a:pt x="6246" y="29134"/>
                  <a:pt x="6260" y="29120"/>
                </a:cubicBezTo>
                <a:cubicBezTo>
                  <a:pt x="6288" y="29106"/>
                  <a:pt x="6316" y="29078"/>
                  <a:pt x="6344" y="29064"/>
                </a:cubicBezTo>
                <a:cubicBezTo>
                  <a:pt x="6372" y="29050"/>
                  <a:pt x="6400" y="29022"/>
                  <a:pt x="6442" y="28994"/>
                </a:cubicBezTo>
                <a:cubicBezTo>
                  <a:pt x="6456" y="28980"/>
                  <a:pt x="6484" y="28966"/>
                  <a:pt x="6513" y="28952"/>
                </a:cubicBezTo>
                <a:cubicBezTo>
                  <a:pt x="6555" y="28909"/>
                  <a:pt x="6597" y="28881"/>
                  <a:pt x="6639" y="28853"/>
                </a:cubicBezTo>
                <a:lnTo>
                  <a:pt x="6695" y="28811"/>
                </a:lnTo>
                <a:cubicBezTo>
                  <a:pt x="6877" y="28671"/>
                  <a:pt x="7088" y="28503"/>
                  <a:pt x="7312" y="28334"/>
                </a:cubicBezTo>
                <a:lnTo>
                  <a:pt x="7340" y="28306"/>
                </a:lnTo>
                <a:cubicBezTo>
                  <a:pt x="7411" y="28250"/>
                  <a:pt x="7481" y="28194"/>
                  <a:pt x="7551" y="28138"/>
                </a:cubicBezTo>
                <a:lnTo>
                  <a:pt x="7579" y="28110"/>
                </a:lnTo>
                <a:cubicBezTo>
                  <a:pt x="7649" y="28053"/>
                  <a:pt x="7719" y="27997"/>
                  <a:pt x="7790" y="27941"/>
                </a:cubicBezTo>
                <a:lnTo>
                  <a:pt x="7846" y="27899"/>
                </a:lnTo>
                <a:cubicBezTo>
                  <a:pt x="7902" y="27843"/>
                  <a:pt x="7972" y="27787"/>
                  <a:pt x="8042" y="27731"/>
                </a:cubicBezTo>
                <a:lnTo>
                  <a:pt x="8098" y="27675"/>
                </a:lnTo>
                <a:cubicBezTo>
                  <a:pt x="8168" y="27618"/>
                  <a:pt x="8225" y="27562"/>
                  <a:pt x="8295" y="27492"/>
                </a:cubicBezTo>
                <a:cubicBezTo>
                  <a:pt x="8323" y="27478"/>
                  <a:pt x="8337" y="27464"/>
                  <a:pt x="8365" y="27436"/>
                </a:cubicBezTo>
                <a:cubicBezTo>
                  <a:pt x="8435" y="27380"/>
                  <a:pt x="8505" y="27310"/>
                  <a:pt x="8561" y="27254"/>
                </a:cubicBezTo>
                <a:cubicBezTo>
                  <a:pt x="8589" y="27240"/>
                  <a:pt x="8618" y="27211"/>
                  <a:pt x="8632" y="27197"/>
                </a:cubicBezTo>
                <a:cubicBezTo>
                  <a:pt x="8702" y="27127"/>
                  <a:pt x="8772" y="27057"/>
                  <a:pt x="8842" y="26987"/>
                </a:cubicBezTo>
                <a:lnTo>
                  <a:pt x="8912" y="26931"/>
                </a:lnTo>
                <a:cubicBezTo>
                  <a:pt x="8982" y="26861"/>
                  <a:pt x="9067" y="26790"/>
                  <a:pt x="9137" y="26720"/>
                </a:cubicBezTo>
                <a:lnTo>
                  <a:pt x="9193" y="26664"/>
                </a:lnTo>
                <a:cubicBezTo>
                  <a:pt x="9277" y="26580"/>
                  <a:pt x="9361" y="26510"/>
                  <a:pt x="9446" y="26426"/>
                </a:cubicBezTo>
                <a:lnTo>
                  <a:pt x="9488" y="26383"/>
                </a:lnTo>
                <a:cubicBezTo>
                  <a:pt x="9572" y="26285"/>
                  <a:pt x="9670" y="26201"/>
                  <a:pt x="9768" y="26103"/>
                </a:cubicBezTo>
                <a:lnTo>
                  <a:pt x="9782" y="26075"/>
                </a:lnTo>
                <a:cubicBezTo>
                  <a:pt x="10288" y="25556"/>
                  <a:pt x="10821" y="24980"/>
                  <a:pt x="11354" y="24349"/>
                </a:cubicBezTo>
                <a:lnTo>
                  <a:pt x="11382" y="24307"/>
                </a:lnTo>
                <a:cubicBezTo>
                  <a:pt x="11480" y="24194"/>
                  <a:pt x="11579" y="24082"/>
                  <a:pt x="11677" y="23956"/>
                </a:cubicBezTo>
                <a:cubicBezTo>
                  <a:pt x="11691" y="23942"/>
                  <a:pt x="11705" y="23914"/>
                  <a:pt x="11733" y="23886"/>
                </a:cubicBezTo>
                <a:cubicBezTo>
                  <a:pt x="11817" y="23787"/>
                  <a:pt x="11901" y="23675"/>
                  <a:pt x="11986" y="23563"/>
                </a:cubicBezTo>
                <a:cubicBezTo>
                  <a:pt x="12014" y="23535"/>
                  <a:pt x="12042" y="23507"/>
                  <a:pt x="12056" y="23479"/>
                </a:cubicBezTo>
                <a:cubicBezTo>
                  <a:pt x="12140" y="23366"/>
                  <a:pt x="12224" y="23254"/>
                  <a:pt x="12308" y="23142"/>
                </a:cubicBezTo>
                <a:cubicBezTo>
                  <a:pt x="12336" y="23114"/>
                  <a:pt x="12364" y="23086"/>
                  <a:pt x="12379" y="23044"/>
                </a:cubicBezTo>
                <a:cubicBezTo>
                  <a:pt x="12463" y="22945"/>
                  <a:pt x="12547" y="22833"/>
                  <a:pt x="12631" y="22721"/>
                </a:cubicBezTo>
                <a:cubicBezTo>
                  <a:pt x="12659" y="22679"/>
                  <a:pt x="12687" y="22651"/>
                  <a:pt x="12715" y="22608"/>
                </a:cubicBezTo>
                <a:cubicBezTo>
                  <a:pt x="12785" y="22496"/>
                  <a:pt x="12870" y="22384"/>
                  <a:pt x="12954" y="22272"/>
                </a:cubicBezTo>
                <a:cubicBezTo>
                  <a:pt x="12982" y="22230"/>
                  <a:pt x="13010" y="22202"/>
                  <a:pt x="13024" y="22159"/>
                </a:cubicBezTo>
                <a:cubicBezTo>
                  <a:pt x="13108" y="22047"/>
                  <a:pt x="13192" y="21921"/>
                  <a:pt x="13277" y="21809"/>
                </a:cubicBezTo>
                <a:cubicBezTo>
                  <a:pt x="13305" y="21766"/>
                  <a:pt x="13319" y="21738"/>
                  <a:pt x="13347" y="21696"/>
                </a:cubicBezTo>
                <a:cubicBezTo>
                  <a:pt x="13431" y="21570"/>
                  <a:pt x="13515" y="21444"/>
                  <a:pt x="13599" y="21317"/>
                </a:cubicBezTo>
                <a:cubicBezTo>
                  <a:pt x="13613" y="21289"/>
                  <a:pt x="13642" y="21261"/>
                  <a:pt x="13656" y="21219"/>
                </a:cubicBezTo>
                <a:cubicBezTo>
                  <a:pt x="13754" y="21079"/>
                  <a:pt x="13838" y="20939"/>
                  <a:pt x="13936" y="20798"/>
                </a:cubicBezTo>
                <a:cubicBezTo>
                  <a:pt x="13950" y="20784"/>
                  <a:pt x="13964" y="20756"/>
                  <a:pt x="13964" y="20728"/>
                </a:cubicBezTo>
                <a:cubicBezTo>
                  <a:pt x="14385" y="20054"/>
                  <a:pt x="14792" y="19353"/>
                  <a:pt x="15185" y="18595"/>
                </a:cubicBezTo>
                <a:cubicBezTo>
                  <a:pt x="15199" y="18567"/>
                  <a:pt x="15213" y="18539"/>
                  <a:pt x="15227" y="18525"/>
                </a:cubicBezTo>
                <a:cubicBezTo>
                  <a:pt x="15312" y="18356"/>
                  <a:pt x="15396" y="18188"/>
                  <a:pt x="15480" y="18034"/>
                </a:cubicBezTo>
                <a:cubicBezTo>
                  <a:pt x="15494" y="17977"/>
                  <a:pt x="15522" y="17935"/>
                  <a:pt x="15536" y="17893"/>
                </a:cubicBezTo>
                <a:cubicBezTo>
                  <a:pt x="15606" y="17753"/>
                  <a:pt x="15676" y="17599"/>
                  <a:pt x="15747" y="17458"/>
                </a:cubicBezTo>
                <a:cubicBezTo>
                  <a:pt x="15775" y="17402"/>
                  <a:pt x="15803" y="17332"/>
                  <a:pt x="15831" y="17276"/>
                </a:cubicBezTo>
                <a:cubicBezTo>
                  <a:pt x="15887" y="17135"/>
                  <a:pt x="15957" y="16995"/>
                  <a:pt x="16027" y="16855"/>
                </a:cubicBezTo>
                <a:cubicBezTo>
                  <a:pt x="16055" y="16799"/>
                  <a:pt x="16083" y="16728"/>
                  <a:pt x="16111" y="16672"/>
                </a:cubicBezTo>
                <a:cubicBezTo>
                  <a:pt x="16168" y="16532"/>
                  <a:pt x="16224" y="16392"/>
                  <a:pt x="16280" y="16251"/>
                </a:cubicBezTo>
                <a:cubicBezTo>
                  <a:pt x="16308" y="16181"/>
                  <a:pt x="16336" y="16111"/>
                  <a:pt x="16364" y="16041"/>
                </a:cubicBezTo>
                <a:cubicBezTo>
                  <a:pt x="16434" y="15901"/>
                  <a:pt x="16490" y="15760"/>
                  <a:pt x="16532" y="15620"/>
                </a:cubicBezTo>
                <a:cubicBezTo>
                  <a:pt x="16575" y="15550"/>
                  <a:pt x="16603" y="15480"/>
                  <a:pt x="16631" y="15409"/>
                </a:cubicBezTo>
                <a:cubicBezTo>
                  <a:pt x="16673" y="15269"/>
                  <a:pt x="16729" y="15115"/>
                  <a:pt x="16785" y="14974"/>
                </a:cubicBezTo>
                <a:cubicBezTo>
                  <a:pt x="16813" y="14904"/>
                  <a:pt x="16841" y="14834"/>
                  <a:pt x="16869" y="14750"/>
                </a:cubicBezTo>
                <a:cubicBezTo>
                  <a:pt x="16925" y="14609"/>
                  <a:pt x="16967" y="14469"/>
                  <a:pt x="17024" y="14315"/>
                </a:cubicBezTo>
                <a:cubicBezTo>
                  <a:pt x="17052" y="14245"/>
                  <a:pt x="17080" y="14160"/>
                  <a:pt x="17108" y="14090"/>
                </a:cubicBezTo>
                <a:cubicBezTo>
                  <a:pt x="17150" y="13936"/>
                  <a:pt x="17206" y="13781"/>
                  <a:pt x="17248" y="13627"/>
                </a:cubicBezTo>
                <a:cubicBezTo>
                  <a:pt x="17276" y="13557"/>
                  <a:pt x="17304" y="13487"/>
                  <a:pt x="17318" y="13417"/>
                </a:cubicBezTo>
                <a:cubicBezTo>
                  <a:pt x="17374" y="13248"/>
                  <a:pt x="17417" y="13080"/>
                  <a:pt x="17473" y="12925"/>
                </a:cubicBezTo>
                <a:cubicBezTo>
                  <a:pt x="17487" y="12855"/>
                  <a:pt x="17515" y="12785"/>
                  <a:pt x="17529" y="12715"/>
                </a:cubicBezTo>
                <a:cubicBezTo>
                  <a:pt x="17585" y="12532"/>
                  <a:pt x="17641" y="12336"/>
                  <a:pt x="17697" y="12154"/>
                </a:cubicBezTo>
                <a:cubicBezTo>
                  <a:pt x="17697" y="12097"/>
                  <a:pt x="17711" y="12055"/>
                  <a:pt x="17725" y="12013"/>
                </a:cubicBezTo>
                <a:cubicBezTo>
                  <a:pt x="17852" y="11522"/>
                  <a:pt x="17978" y="11031"/>
                  <a:pt x="18090" y="10526"/>
                </a:cubicBezTo>
                <a:cubicBezTo>
                  <a:pt x="18104" y="10484"/>
                  <a:pt x="18104" y="10442"/>
                  <a:pt x="18118" y="10385"/>
                </a:cubicBezTo>
                <a:cubicBezTo>
                  <a:pt x="18160" y="10189"/>
                  <a:pt x="18202" y="9978"/>
                  <a:pt x="18245" y="9782"/>
                </a:cubicBezTo>
                <a:cubicBezTo>
                  <a:pt x="18259" y="9698"/>
                  <a:pt x="18273" y="9614"/>
                  <a:pt x="18287" y="9529"/>
                </a:cubicBezTo>
                <a:cubicBezTo>
                  <a:pt x="18329" y="9361"/>
                  <a:pt x="18357" y="9178"/>
                  <a:pt x="18385" y="9010"/>
                </a:cubicBezTo>
                <a:cubicBezTo>
                  <a:pt x="18399" y="8912"/>
                  <a:pt x="18413" y="8814"/>
                  <a:pt x="18441" y="8715"/>
                </a:cubicBezTo>
                <a:cubicBezTo>
                  <a:pt x="18469" y="8547"/>
                  <a:pt x="18483" y="8393"/>
                  <a:pt x="18511" y="8224"/>
                </a:cubicBezTo>
                <a:cubicBezTo>
                  <a:pt x="18525" y="8112"/>
                  <a:pt x="18539" y="8014"/>
                  <a:pt x="18553" y="7901"/>
                </a:cubicBezTo>
                <a:cubicBezTo>
                  <a:pt x="18581" y="7747"/>
                  <a:pt x="18609" y="7579"/>
                  <a:pt x="18623" y="7424"/>
                </a:cubicBezTo>
                <a:cubicBezTo>
                  <a:pt x="18637" y="7312"/>
                  <a:pt x="18651" y="7200"/>
                  <a:pt x="18666" y="7088"/>
                </a:cubicBezTo>
                <a:cubicBezTo>
                  <a:pt x="18680" y="6919"/>
                  <a:pt x="18708" y="6765"/>
                  <a:pt x="18722" y="6610"/>
                </a:cubicBezTo>
                <a:cubicBezTo>
                  <a:pt x="18736" y="6484"/>
                  <a:pt x="18750" y="6372"/>
                  <a:pt x="18750" y="6246"/>
                </a:cubicBezTo>
                <a:cubicBezTo>
                  <a:pt x="18764" y="6091"/>
                  <a:pt x="18778" y="5937"/>
                  <a:pt x="18792" y="5768"/>
                </a:cubicBezTo>
                <a:cubicBezTo>
                  <a:pt x="18806" y="5642"/>
                  <a:pt x="18820" y="5530"/>
                  <a:pt x="18820" y="5404"/>
                </a:cubicBezTo>
                <a:cubicBezTo>
                  <a:pt x="18834" y="5235"/>
                  <a:pt x="18848" y="5081"/>
                  <a:pt x="18862" y="4912"/>
                </a:cubicBezTo>
                <a:cubicBezTo>
                  <a:pt x="18862" y="4786"/>
                  <a:pt x="18876" y="4660"/>
                  <a:pt x="18876" y="4547"/>
                </a:cubicBezTo>
                <a:cubicBezTo>
                  <a:pt x="18890" y="4379"/>
                  <a:pt x="18890" y="4211"/>
                  <a:pt x="18904" y="4042"/>
                </a:cubicBezTo>
                <a:cubicBezTo>
                  <a:pt x="18904" y="3916"/>
                  <a:pt x="18904" y="3790"/>
                  <a:pt x="18918" y="3663"/>
                </a:cubicBezTo>
                <a:cubicBezTo>
                  <a:pt x="18918" y="3495"/>
                  <a:pt x="18918" y="3327"/>
                  <a:pt x="18918" y="3144"/>
                </a:cubicBezTo>
                <a:cubicBezTo>
                  <a:pt x="18918" y="3018"/>
                  <a:pt x="18932" y="2906"/>
                  <a:pt x="18932" y="2779"/>
                </a:cubicBezTo>
                <a:cubicBezTo>
                  <a:pt x="18932" y="2597"/>
                  <a:pt x="18932" y="2414"/>
                  <a:pt x="18932" y="2232"/>
                </a:cubicBezTo>
                <a:cubicBezTo>
                  <a:pt x="18932" y="2106"/>
                  <a:pt x="18932" y="1993"/>
                  <a:pt x="18918" y="1867"/>
                </a:cubicBezTo>
                <a:cubicBezTo>
                  <a:pt x="18918" y="1671"/>
                  <a:pt x="18918" y="1460"/>
                  <a:pt x="18904" y="1264"/>
                </a:cubicBezTo>
                <a:cubicBezTo>
                  <a:pt x="18904" y="1151"/>
                  <a:pt x="18904" y="1053"/>
                  <a:pt x="18904" y="941"/>
                </a:cubicBezTo>
                <a:cubicBezTo>
                  <a:pt x="18890" y="646"/>
                  <a:pt x="18876" y="337"/>
                  <a:pt x="18848" y="43"/>
                </a:cubicBezTo>
                <a:lnTo>
                  <a:pt x="18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2" name="Google Shape;6702;p66"/>
          <p:cNvGrpSpPr/>
          <p:nvPr/>
        </p:nvGrpSpPr>
        <p:grpSpPr>
          <a:xfrm rot="5400000" flipH="1">
            <a:off x="8697302" y="1405071"/>
            <a:ext cx="849712" cy="817557"/>
            <a:chOff x="7622592" y="3261875"/>
            <a:chExt cx="954625" cy="918500"/>
          </a:xfrm>
        </p:grpSpPr>
        <p:sp>
          <p:nvSpPr>
            <p:cNvPr id="6703" name="Google Shape;6703;p66"/>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66"/>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5" name="Google Shape;6705;p66"/>
          <p:cNvGrpSpPr/>
          <p:nvPr/>
        </p:nvGrpSpPr>
        <p:grpSpPr>
          <a:xfrm rot="-10094772">
            <a:off x="6908750" y="-568656"/>
            <a:ext cx="1168494" cy="1210473"/>
            <a:chOff x="2151745" y="6047399"/>
            <a:chExt cx="1168532" cy="1210512"/>
          </a:xfrm>
        </p:grpSpPr>
        <p:grpSp>
          <p:nvGrpSpPr>
            <p:cNvPr id="6706" name="Google Shape;6706;p66"/>
            <p:cNvGrpSpPr/>
            <p:nvPr/>
          </p:nvGrpSpPr>
          <p:grpSpPr>
            <a:xfrm>
              <a:off x="2612823" y="6047399"/>
              <a:ext cx="707455" cy="637326"/>
              <a:chOff x="2873600" y="3971025"/>
              <a:chExt cx="574000" cy="517100"/>
            </a:xfrm>
          </p:grpSpPr>
          <p:sp>
            <p:nvSpPr>
              <p:cNvPr id="6707" name="Google Shape;6707;p66"/>
              <p:cNvSpPr/>
              <p:nvPr/>
            </p:nvSpPr>
            <p:spPr>
              <a:xfrm>
                <a:off x="2873600" y="3971025"/>
                <a:ext cx="278950" cy="463825"/>
              </a:xfrm>
              <a:custGeom>
                <a:avLst/>
                <a:gdLst/>
                <a:ahLst/>
                <a:cxnLst/>
                <a:rect l="l" t="t" r="r" b="b"/>
                <a:pathLst>
                  <a:path w="11158" h="18553" extrusionOk="0">
                    <a:moveTo>
                      <a:pt x="10498" y="1"/>
                    </a:moveTo>
                    <a:cubicBezTo>
                      <a:pt x="10498" y="1"/>
                      <a:pt x="10470" y="15"/>
                      <a:pt x="10413" y="29"/>
                    </a:cubicBezTo>
                    <a:cubicBezTo>
                      <a:pt x="10357" y="43"/>
                      <a:pt x="10273" y="57"/>
                      <a:pt x="10175" y="99"/>
                    </a:cubicBezTo>
                    <a:cubicBezTo>
                      <a:pt x="10077" y="127"/>
                      <a:pt x="9950" y="169"/>
                      <a:pt x="9796" y="225"/>
                    </a:cubicBezTo>
                    <a:cubicBezTo>
                      <a:pt x="9656" y="267"/>
                      <a:pt x="9487" y="323"/>
                      <a:pt x="9319" y="394"/>
                    </a:cubicBezTo>
                    <a:cubicBezTo>
                      <a:pt x="8617" y="674"/>
                      <a:pt x="7705" y="1123"/>
                      <a:pt x="6779" y="1741"/>
                    </a:cubicBezTo>
                    <a:cubicBezTo>
                      <a:pt x="5839" y="2358"/>
                      <a:pt x="4884" y="3158"/>
                      <a:pt x="4028" y="4098"/>
                    </a:cubicBezTo>
                    <a:cubicBezTo>
                      <a:pt x="3172" y="5025"/>
                      <a:pt x="2414" y="6105"/>
                      <a:pt x="1797" y="7270"/>
                    </a:cubicBezTo>
                    <a:cubicBezTo>
                      <a:pt x="1179" y="8421"/>
                      <a:pt x="702" y="9656"/>
                      <a:pt x="408" y="10891"/>
                    </a:cubicBezTo>
                    <a:cubicBezTo>
                      <a:pt x="113" y="12125"/>
                      <a:pt x="1" y="13360"/>
                      <a:pt x="15" y="14483"/>
                    </a:cubicBezTo>
                    <a:cubicBezTo>
                      <a:pt x="15" y="15044"/>
                      <a:pt x="57" y="15578"/>
                      <a:pt x="113" y="16055"/>
                    </a:cubicBezTo>
                    <a:cubicBezTo>
                      <a:pt x="169" y="16546"/>
                      <a:pt x="253" y="16981"/>
                      <a:pt x="337" y="17346"/>
                    </a:cubicBezTo>
                    <a:cubicBezTo>
                      <a:pt x="408" y="17711"/>
                      <a:pt x="506" y="18020"/>
                      <a:pt x="562" y="18230"/>
                    </a:cubicBezTo>
                    <a:cubicBezTo>
                      <a:pt x="590" y="18328"/>
                      <a:pt x="618" y="18412"/>
                      <a:pt x="646" y="18469"/>
                    </a:cubicBezTo>
                    <a:cubicBezTo>
                      <a:pt x="660" y="18525"/>
                      <a:pt x="674" y="18553"/>
                      <a:pt x="674" y="18553"/>
                    </a:cubicBezTo>
                    <a:cubicBezTo>
                      <a:pt x="674" y="18553"/>
                      <a:pt x="702" y="18539"/>
                      <a:pt x="758" y="18525"/>
                    </a:cubicBezTo>
                    <a:cubicBezTo>
                      <a:pt x="815" y="18511"/>
                      <a:pt x="899" y="18483"/>
                      <a:pt x="997" y="18455"/>
                    </a:cubicBezTo>
                    <a:cubicBezTo>
                      <a:pt x="1193" y="18384"/>
                      <a:pt x="1516" y="18300"/>
                      <a:pt x="1853" y="18160"/>
                    </a:cubicBezTo>
                    <a:cubicBezTo>
                      <a:pt x="2204" y="18020"/>
                      <a:pt x="2611" y="17837"/>
                      <a:pt x="3046" y="17613"/>
                    </a:cubicBezTo>
                    <a:cubicBezTo>
                      <a:pt x="3467" y="17388"/>
                      <a:pt x="3944" y="17121"/>
                      <a:pt x="4407" y="16813"/>
                    </a:cubicBezTo>
                    <a:cubicBezTo>
                      <a:pt x="5333" y="16195"/>
                      <a:pt x="6288" y="15409"/>
                      <a:pt x="7144" y="14469"/>
                    </a:cubicBezTo>
                    <a:cubicBezTo>
                      <a:pt x="8000" y="13529"/>
                      <a:pt x="8758" y="12448"/>
                      <a:pt x="9375" y="11283"/>
                    </a:cubicBezTo>
                    <a:cubicBezTo>
                      <a:pt x="9978" y="10119"/>
                      <a:pt x="10456" y="8884"/>
                      <a:pt x="10750" y="7649"/>
                    </a:cubicBezTo>
                    <a:cubicBezTo>
                      <a:pt x="11045" y="6414"/>
                      <a:pt x="11157" y="5179"/>
                      <a:pt x="11143" y="4056"/>
                    </a:cubicBezTo>
                    <a:cubicBezTo>
                      <a:pt x="11143" y="2934"/>
                      <a:pt x="10989" y="1937"/>
                      <a:pt x="10834" y="1207"/>
                    </a:cubicBezTo>
                    <a:cubicBezTo>
                      <a:pt x="10792" y="1025"/>
                      <a:pt x="10750" y="857"/>
                      <a:pt x="10708" y="702"/>
                    </a:cubicBezTo>
                    <a:cubicBezTo>
                      <a:pt x="10666" y="548"/>
                      <a:pt x="10638" y="422"/>
                      <a:pt x="10610" y="323"/>
                    </a:cubicBezTo>
                    <a:cubicBezTo>
                      <a:pt x="10582" y="225"/>
                      <a:pt x="10540" y="141"/>
                      <a:pt x="10526" y="85"/>
                    </a:cubicBezTo>
                    <a:cubicBezTo>
                      <a:pt x="10512" y="29"/>
                      <a:pt x="10498" y="1"/>
                      <a:pt x="10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66"/>
              <p:cNvSpPr/>
              <p:nvPr/>
            </p:nvSpPr>
            <p:spPr>
              <a:xfrm>
                <a:off x="2918850" y="4020850"/>
                <a:ext cx="190900" cy="359975"/>
              </a:xfrm>
              <a:custGeom>
                <a:avLst/>
                <a:gdLst/>
                <a:ahLst/>
                <a:cxnLst/>
                <a:rect l="l" t="t" r="r" b="b"/>
                <a:pathLst>
                  <a:path w="7636" h="14399" extrusionOk="0">
                    <a:moveTo>
                      <a:pt x="7635" y="0"/>
                    </a:moveTo>
                    <a:cubicBezTo>
                      <a:pt x="7635" y="0"/>
                      <a:pt x="7453" y="197"/>
                      <a:pt x="7158" y="534"/>
                    </a:cubicBezTo>
                    <a:cubicBezTo>
                      <a:pt x="6863" y="884"/>
                      <a:pt x="6456" y="1404"/>
                      <a:pt x="6007" y="2021"/>
                    </a:cubicBezTo>
                    <a:cubicBezTo>
                      <a:pt x="5558" y="2653"/>
                      <a:pt x="5067" y="3396"/>
                      <a:pt x="4562" y="4210"/>
                    </a:cubicBezTo>
                    <a:cubicBezTo>
                      <a:pt x="4309" y="4617"/>
                      <a:pt x="4057" y="5038"/>
                      <a:pt x="3818" y="5473"/>
                    </a:cubicBezTo>
                    <a:cubicBezTo>
                      <a:pt x="3565" y="5908"/>
                      <a:pt x="3327" y="6357"/>
                      <a:pt x="3074" y="6807"/>
                    </a:cubicBezTo>
                    <a:cubicBezTo>
                      <a:pt x="2850" y="7256"/>
                      <a:pt x="2611" y="7719"/>
                      <a:pt x="2387" y="8168"/>
                    </a:cubicBezTo>
                    <a:cubicBezTo>
                      <a:pt x="2176" y="8617"/>
                      <a:pt x="1966" y="9066"/>
                      <a:pt x="1769" y="9501"/>
                    </a:cubicBezTo>
                    <a:cubicBezTo>
                      <a:pt x="1376" y="10371"/>
                      <a:pt x="1039" y="11199"/>
                      <a:pt x="773" y="11929"/>
                    </a:cubicBezTo>
                    <a:cubicBezTo>
                      <a:pt x="506" y="12644"/>
                      <a:pt x="310" y="13262"/>
                      <a:pt x="183" y="13711"/>
                    </a:cubicBezTo>
                    <a:cubicBezTo>
                      <a:pt x="57" y="14146"/>
                      <a:pt x="1" y="14399"/>
                      <a:pt x="1" y="14399"/>
                    </a:cubicBezTo>
                    <a:cubicBezTo>
                      <a:pt x="1" y="14399"/>
                      <a:pt x="183" y="14216"/>
                      <a:pt x="478" y="13865"/>
                    </a:cubicBezTo>
                    <a:cubicBezTo>
                      <a:pt x="773" y="13515"/>
                      <a:pt x="1166" y="13009"/>
                      <a:pt x="1615" y="12378"/>
                    </a:cubicBezTo>
                    <a:cubicBezTo>
                      <a:pt x="2064" y="11746"/>
                      <a:pt x="2569" y="11003"/>
                      <a:pt x="3074" y="10189"/>
                    </a:cubicBezTo>
                    <a:cubicBezTo>
                      <a:pt x="3313" y="9782"/>
                      <a:pt x="3565" y="9361"/>
                      <a:pt x="3818" y="8926"/>
                    </a:cubicBezTo>
                    <a:cubicBezTo>
                      <a:pt x="4071" y="8491"/>
                      <a:pt x="4309" y="8042"/>
                      <a:pt x="4548" y="7592"/>
                    </a:cubicBezTo>
                    <a:cubicBezTo>
                      <a:pt x="4786" y="7143"/>
                      <a:pt x="5025" y="6694"/>
                      <a:pt x="5249" y="6231"/>
                    </a:cubicBezTo>
                    <a:cubicBezTo>
                      <a:pt x="5474" y="5782"/>
                      <a:pt x="5670" y="5333"/>
                      <a:pt x="5867" y="4898"/>
                    </a:cubicBezTo>
                    <a:cubicBezTo>
                      <a:pt x="6260" y="4028"/>
                      <a:pt x="6597" y="3200"/>
                      <a:pt x="6863" y="2470"/>
                    </a:cubicBezTo>
                    <a:cubicBezTo>
                      <a:pt x="7130" y="1755"/>
                      <a:pt x="7326" y="1137"/>
                      <a:pt x="7453" y="702"/>
                    </a:cubicBezTo>
                    <a:cubicBezTo>
                      <a:pt x="7579" y="253"/>
                      <a:pt x="7635" y="0"/>
                      <a:pt x="7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66"/>
              <p:cNvSpPr/>
              <p:nvPr/>
            </p:nvSpPr>
            <p:spPr>
              <a:xfrm>
                <a:off x="2900275" y="4241525"/>
                <a:ext cx="547325" cy="246600"/>
              </a:xfrm>
              <a:custGeom>
                <a:avLst/>
                <a:gdLst/>
                <a:ahLst/>
                <a:cxnLst/>
                <a:rect l="l" t="t" r="r" b="b"/>
                <a:pathLst>
                  <a:path w="21893" h="9864" extrusionOk="0">
                    <a:moveTo>
                      <a:pt x="16321" y="0"/>
                    </a:moveTo>
                    <a:cubicBezTo>
                      <a:pt x="16251" y="0"/>
                      <a:pt x="16167" y="14"/>
                      <a:pt x="16097" y="14"/>
                    </a:cubicBezTo>
                    <a:cubicBezTo>
                      <a:pt x="15970" y="14"/>
                      <a:pt x="15858" y="14"/>
                      <a:pt x="15746" y="28"/>
                    </a:cubicBezTo>
                    <a:lnTo>
                      <a:pt x="15535" y="28"/>
                    </a:lnTo>
                    <a:cubicBezTo>
                      <a:pt x="15409" y="42"/>
                      <a:pt x="15283" y="42"/>
                      <a:pt x="15156" y="57"/>
                    </a:cubicBezTo>
                    <a:cubicBezTo>
                      <a:pt x="15100" y="57"/>
                      <a:pt x="15044" y="57"/>
                      <a:pt x="14988" y="71"/>
                    </a:cubicBezTo>
                    <a:cubicBezTo>
                      <a:pt x="14834" y="71"/>
                      <a:pt x="14693" y="85"/>
                      <a:pt x="14539" y="99"/>
                    </a:cubicBezTo>
                    <a:cubicBezTo>
                      <a:pt x="14511" y="99"/>
                      <a:pt x="14469" y="113"/>
                      <a:pt x="14441" y="113"/>
                    </a:cubicBezTo>
                    <a:cubicBezTo>
                      <a:pt x="14076" y="141"/>
                      <a:pt x="13725" y="197"/>
                      <a:pt x="13374" y="239"/>
                    </a:cubicBezTo>
                    <a:cubicBezTo>
                      <a:pt x="13332" y="253"/>
                      <a:pt x="13304" y="253"/>
                      <a:pt x="13276" y="267"/>
                    </a:cubicBezTo>
                    <a:cubicBezTo>
                      <a:pt x="13136" y="281"/>
                      <a:pt x="12995" y="309"/>
                      <a:pt x="12855" y="323"/>
                    </a:cubicBezTo>
                    <a:cubicBezTo>
                      <a:pt x="12813" y="337"/>
                      <a:pt x="12757" y="351"/>
                      <a:pt x="12714" y="351"/>
                    </a:cubicBezTo>
                    <a:cubicBezTo>
                      <a:pt x="12588" y="379"/>
                      <a:pt x="12476" y="407"/>
                      <a:pt x="12350" y="421"/>
                    </a:cubicBezTo>
                    <a:cubicBezTo>
                      <a:pt x="12308" y="435"/>
                      <a:pt x="12251" y="449"/>
                      <a:pt x="12195" y="463"/>
                    </a:cubicBezTo>
                    <a:cubicBezTo>
                      <a:pt x="12083" y="478"/>
                      <a:pt x="11971" y="506"/>
                      <a:pt x="11858" y="534"/>
                    </a:cubicBezTo>
                    <a:cubicBezTo>
                      <a:pt x="11802" y="548"/>
                      <a:pt x="11746" y="562"/>
                      <a:pt x="11690" y="576"/>
                    </a:cubicBezTo>
                    <a:cubicBezTo>
                      <a:pt x="11592" y="590"/>
                      <a:pt x="11480" y="618"/>
                      <a:pt x="11381" y="646"/>
                    </a:cubicBezTo>
                    <a:cubicBezTo>
                      <a:pt x="11325" y="660"/>
                      <a:pt x="11269" y="674"/>
                      <a:pt x="11213" y="688"/>
                    </a:cubicBezTo>
                    <a:cubicBezTo>
                      <a:pt x="11101" y="716"/>
                      <a:pt x="11002" y="744"/>
                      <a:pt x="10904" y="772"/>
                    </a:cubicBezTo>
                    <a:cubicBezTo>
                      <a:pt x="10848" y="786"/>
                      <a:pt x="10792" y="800"/>
                      <a:pt x="10736" y="814"/>
                    </a:cubicBezTo>
                    <a:cubicBezTo>
                      <a:pt x="10638" y="842"/>
                      <a:pt x="10539" y="884"/>
                      <a:pt x="10427" y="913"/>
                    </a:cubicBezTo>
                    <a:cubicBezTo>
                      <a:pt x="10385" y="927"/>
                      <a:pt x="10329" y="941"/>
                      <a:pt x="10273" y="955"/>
                    </a:cubicBezTo>
                    <a:cubicBezTo>
                      <a:pt x="10174" y="983"/>
                      <a:pt x="10076" y="1025"/>
                      <a:pt x="9964" y="1053"/>
                    </a:cubicBezTo>
                    <a:cubicBezTo>
                      <a:pt x="9922" y="1067"/>
                      <a:pt x="9880" y="1081"/>
                      <a:pt x="9824" y="1109"/>
                    </a:cubicBezTo>
                    <a:cubicBezTo>
                      <a:pt x="9725" y="1137"/>
                      <a:pt x="9613" y="1179"/>
                      <a:pt x="9515" y="1207"/>
                    </a:cubicBezTo>
                    <a:cubicBezTo>
                      <a:pt x="9473" y="1221"/>
                      <a:pt x="9431" y="1235"/>
                      <a:pt x="9389" y="1263"/>
                    </a:cubicBezTo>
                    <a:cubicBezTo>
                      <a:pt x="9276" y="1291"/>
                      <a:pt x="9164" y="1334"/>
                      <a:pt x="9066" y="1376"/>
                    </a:cubicBezTo>
                    <a:cubicBezTo>
                      <a:pt x="9024" y="1390"/>
                      <a:pt x="8996" y="1404"/>
                      <a:pt x="8954" y="1418"/>
                    </a:cubicBezTo>
                    <a:cubicBezTo>
                      <a:pt x="8841" y="1460"/>
                      <a:pt x="8715" y="1516"/>
                      <a:pt x="8603" y="1558"/>
                    </a:cubicBezTo>
                    <a:lnTo>
                      <a:pt x="8547" y="1586"/>
                    </a:lnTo>
                    <a:cubicBezTo>
                      <a:pt x="7985" y="1825"/>
                      <a:pt x="7438" y="2063"/>
                      <a:pt x="6933" y="2330"/>
                    </a:cubicBezTo>
                    <a:lnTo>
                      <a:pt x="6891" y="2358"/>
                    </a:lnTo>
                    <a:cubicBezTo>
                      <a:pt x="6778" y="2414"/>
                      <a:pt x="6666" y="2470"/>
                      <a:pt x="6568" y="2526"/>
                    </a:cubicBezTo>
                    <a:cubicBezTo>
                      <a:pt x="6540" y="2540"/>
                      <a:pt x="6512" y="2554"/>
                      <a:pt x="6498" y="2568"/>
                    </a:cubicBezTo>
                    <a:cubicBezTo>
                      <a:pt x="6399" y="2625"/>
                      <a:pt x="6301" y="2667"/>
                      <a:pt x="6203" y="2723"/>
                    </a:cubicBezTo>
                    <a:cubicBezTo>
                      <a:pt x="6175" y="2737"/>
                      <a:pt x="6147" y="2765"/>
                      <a:pt x="6119" y="2779"/>
                    </a:cubicBezTo>
                    <a:cubicBezTo>
                      <a:pt x="6035" y="2821"/>
                      <a:pt x="5950" y="2877"/>
                      <a:pt x="5852" y="2933"/>
                    </a:cubicBezTo>
                    <a:cubicBezTo>
                      <a:pt x="5824" y="2947"/>
                      <a:pt x="5796" y="2961"/>
                      <a:pt x="5768" y="2975"/>
                    </a:cubicBezTo>
                    <a:cubicBezTo>
                      <a:pt x="5684" y="3032"/>
                      <a:pt x="5600" y="3088"/>
                      <a:pt x="5515" y="3144"/>
                    </a:cubicBezTo>
                    <a:cubicBezTo>
                      <a:pt x="5487" y="3158"/>
                      <a:pt x="5459" y="3172"/>
                      <a:pt x="5431" y="3186"/>
                    </a:cubicBezTo>
                    <a:cubicBezTo>
                      <a:pt x="5347" y="3242"/>
                      <a:pt x="5263" y="3298"/>
                      <a:pt x="5179" y="3354"/>
                    </a:cubicBezTo>
                    <a:cubicBezTo>
                      <a:pt x="5150" y="3368"/>
                      <a:pt x="5122" y="3382"/>
                      <a:pt x="5108" y="3396"/>
                    </a:cubicBezTo>
                    <a:cubicBezTo>
                      <a:pt x="5024" y="3453"/>
                      <a:pt x="4940" y="3509"/>
                      <a:pt x="4856" y="3565"/>
                    </a:cubicBezTo>
                    <a:cubicBezTo>
                      <a:pt x="4828" y="3579"/>
                      <a:pt x="4814" y="3593"/>
                      <a:pt x="4786" y="3607"/>
                    </a:cubicBezTo>
                    <a:cubicBezTo>
                      <a:pt x="4701" y="3663"/>
                      <a:pt x="4617" y="3719"/>
                      <a:pt x="4533" y="3789"/>
                    </a:cubicBezTo>
                    <a:lnTo>
                      <a:pt x="4477" y="3817"/>
                    </a:lnTo>
                    <a:cubicBezTo>
                      <a:pt x="4393" y="3888"/>
                      <a:pt x="4308" y="3944"/>
                      <a:pt x="4210" y="4014"/>
                    </a:cubicBezTo>
                    <a:lnTo>
                      <a:pt x="4182" y="4028"/>
                    </a:lnTo>
                    <a:cubicBezTo>
                      <a:pt x="3691" y="4393"/>
                      <a:pt x="3242" y="4758"/>
                      <a:pt x="2835" y="5095"/>
                    </a:cubicBezTo>
                    <a:lnTo>
                      <a:pt x="2821" y="5123"/>
                    </a:lnTo>
                    <a:cubicBezTo>
                      <a:pt x="2737" y="5179"/>
                      <a:pt x="2667" y="5249"/>
                      <a:pt x="2596" y="5305"/>
                    </a:cubicBezTo>
                    <a:lnTo>
                      <a:pt x="2568" y="5333"/>
                    </a:lnTo>
                    <a:cubicBezTo>
                      <a:pt x="2498" y="5389"/>
                      <a:pt x="2442" y="5445"/>
                      <a:pt x="2372" y="5501"/>
                    </a:cubicBezTo>
                    <a:lnTo>
                      <a:pt x="2330" y="5544"/>
                    </a:lnTo>
                    <a:cubicBezTo>
                      <a:pt x="2274" y="5600"/>
                      <a:pt x="2217" y="5656"/>
                      <a:pt x="2161" y="5698"/>
                    </a:cubicBezTo>
                    <a:lnTo>
                      <a:pt x="2119" y="5754"/>
                    </a:lnTo>
                    <a:cubicBezTo>
                      <a:pt x="2063" y="5796"/>
                      <a:pt x="2007" y="5852"/>
                      <a:pt x="1951" y="5894"/>
                    </a:cubicBezTo>
                    <a:lnTo>
                      <a:pt x="1909" y="5951"/>
                    </a:lnTo>
                    <a:cubicBezTo>
                      <a:pt x="1853" y="5993"/>
                      <a:pt x="1810" y="6035"/>
                      <a:pt x="1768" y="6091"/>
                    </a:cubicBezTo>
                    <a:lnTo>
                      <a:pt x="1712" y="6133"/>
                    </a:lnTo>
                    <a:cubicBezTo>
                      <a:pt x="1670" y="6175"/>
                      <a:pt x="1628" y="6231"/>
                      <a:pt x="1572" y="6273"/>
                    </a:cubicBezTo>
                    <a:lnTo>
                      <a:pt x="1530" y="6315"/>
                    </a:lnTo>
                    <a:cubicBezTo>
                      <a:pt x="1488" y="6358"/>
                      <a:pt x="1446" y="6414"/>
                      <a:pt x="1404" y="6456"/>
                    </a:cubicBezTo>
                    <a:lnTo>
                      <a:pt x="1361" y="6498"/>
                    </a:lnTo>
                    <a:cubicBezTo>
                      <a:pt x="1319" y="6540"/>
                      <a:pt x="1277" y="6582"/>
                      <a:pt x="1235" y="6638"/>
                    </a:cubicBezTo>
                    <a:lnTo>
                      <a:pt x="1207" y="6666"/>
                    </a:lnTo>
                    <a:cubicBezTo>
                      <a:pt x="1151" y="6708"/>
                      <a:pt x="1109" y="6764"/>
                      <a:pt x="1067" y="6807"/>
                    </a:cubicBezTo>
                    <a:lnTo>
                      <a:pt x="1053" y="6821"/>
                    </a:lnTo>
                    <a:cubicBezTo>
                      <a:pt x="954" y="6933"/>
                      <a:pt x="856" y="7031"/>
                      <a:pt x="772" y="7129"/>
                    </a:cubicBezTo>
                    <a:lnTo>
                      <a:pt x="772" y="7143"/>
                    </a:lnTo>
                    <a:cubicBezTo>
                      <a:pt x="730" y="7185"/>
                      <a:pt x="688" y="7228"/>
                      <a:pt x="660" y="7270"/>
                    </a:cubicBezTo>
                    <a:lnTo>
                      <a:pt x="618" y="7312"/>
                    </a:lnTo>
                    <a:cubicBezTo>
                      <a:pt x="590" y="7340"/>
                      <a:pt x="576" y="7368"/>
                      <a:pt x="547" y="7396"/>
                    </a:cubicBezTo>
                    <a:lnTo>
                      <a:pt x="505" y="7452"/>
                    </a:lnTo>
                    <a:lnTo>
                      <a:pt x="449" y="7508"/>
                    </a:lnTo>
                    <a:cubicBezTo>
                      <a:pt x="435" y="7536"/>
                      <a:pt x="421" y="7550"/>
                      <a:pt x="407" y="7578"/>
                    </a:cubicBezTo>
                    <a:lnTo>
                      <a:pt x="365" y="7621"/>
                    </a:lnTo>
                    <a:cubicBezTo>
                      <a:pt x="351" y="7649"/>
                      <a:pt x="337" y="7663"/>
                      <a:pt x="309" y="7691"/>
                    </a:cubicBezTo>
                    <a:lnTo>
                      <a:pt x="295" y="7719"/>
                    </a:lnTo>
                    <a:cubicBezTo>
                      <a:pt x="267" y="7747"/>
                      <a:pt x="253" y="7761"/>
                      <a:pt x="239" y="7775"/>
                    </a:cubicBezTo>
                    <a:lnTo>
                      <a:pt x="225" y="7803"/>
                    </a:lnTo>
                    <a:cubicBezTo>
                      <a:pt x="211" y="7831"/>
                      <a:pt x="183" y="7845"/>
                      <a:pt x="169" y="7873"/>
                    </a:cubicBezTo>
                    <a:cubicBezTo>
                      <a:pt x="56" y="8013"/>
                      <a:pt x="0" y="8098"/>
                      <a:pt x="0" y="8098"/>
                    </a:cubicBezTo>
                    <a:cubicBezTo>
                      <a:pt x="2849" y="9354"/>
                      <a:pt x="5405" y="9863"/>
                      <a:pt x="7676" y="9863"/>
                    </a:cubicBezTo>
                    <a:cubicBezTo>
                      <a:pt x="17378" y="9863"/>
                      <a:pt x="21892" y="576"/>
                      <a:pt x="21892" y="576"/>
                    </a:cubicBezTo>
                    <a:lnTo>
                      <a:pt x="21864" y="576"/>
                    </a:lnTo>
                    <a:cubicBezTo>
                      <a:pt x="21654" y="534"/>
                      <a:pt x="21443" y="492"/>
                      <a:pt x="21233" y="449"/>
                    </a:cubicBezTo>
                    <a:cubicBezTo>
                      <a:pt x="21163" y="435"/>
                      <a:pt x="21092" y="421"/>
                      <a:pt x="21022" y="407"/>
                    </a:cubicBezTo>
                    <a:cubicBezTo>
                      <a:pt x="20882" y="379"/>
                      <a:pt x="20728" y="351"/>
                      <a:pt x="20587" y="337"/>
                    </a:cubicBezTo>
                    <a:cubicBezTo>
                      <a:pt x="20503" y="323"/>
                      <a:pt x="20419" y="309"/>
                      <a:pt x="20335" y="295"/>
                    </a:cubicBezTo>
                    <a:cubicBezTo>
                      <a:pt x="20208" y="267"/>
                      <a:pt x="20082" y="253"/>
                      <a:pt x="19956" y="239"/>
                    </a:cubicBezTo>
                    <a:cubicBezTo>
                      <a:pt x="19872" y="225"/>
                      <a:pt x="19773" y="211"/>
                      <a:pt x="19689" y="197"/>
                    </a:cubicBezTo>
                    <a:cubicBezTo>
                      <a:pt x="19563" y="183"/>
                      <a:pt x="19451" y="169"/>
                      <a:pt x="19324" y="155"/>
                    </a:cubicBezTo>
                    <a:cubicBezTo>
                      <a:pt x="19240" y="141"/>
                      <a:pt x="19156" y="141"/>
                      <a:pt x="19058" y="127"/>
                    </a:cubicBezTo>
                    <a:cubicBezTo>
                      <a:pt x="18945" y="113"/>
                      <a:pt x="18833" y="113"/>
                      <a:pt x="18707" y="99"/>
                    </a:cubicBezTo>
                    <a:cubicBezTo>
                      <a:pt x="18623" y="85"/>
                      <a:pt x="18538" y="85"/>
                      <a:pt x="18440" y="71"/>
                    </a:cubicBezTo>
                    <a:cubicBezTo>
                      <a:pt x="18328" y="71"/>
                      <a:pt x="18216" y="57"/>
                      <a:pt x="18103" y="57"/>
                    </a:cubicBezTo>
                    <a:cubicBezTo>
                      <a:pt x="18019" y="42"/>
                      <a:pt x="17921" y="42"/>
                      <a:pt x="17837" y="28"/>
                    </a:cubicBezTo>
                    <a:cubicBezTo>
                      <a:pt x="17724" y="28"/>
                      <a:pt x="17612" y="28"/>
                      <a:pt x="17500" y="14"/>
                    </a:cubicBezTo>
                    <a:lnTo>
                      <a:pt x="17247" y="14"/>
                    </a:lnTo>
                    <a:cubicBezTo>
                      <a:pt x="17135" y="14"/>
                      <a:pt x="17023" y="0"/>
                      <a:pt x="16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0" name="Google Shape;6710;p66"/>
            <p:cNvGrpSpPr/>
            <p:nvPr/>
          </p:nvGrpSpPr>
          <p:grpSpPr>
            <a:xfrm>
              <a:off x="2151745" y="6356615"/>
              <a:ext cx="919784" cy="901296"/>
              <a:chOff x="2468375" y="4237975"/>
              <a:chExt cx="746275" cy="731275"/>
            </a:xfrm>
          </p:grpSpPr>
          <p:sp>
            <p:nvSpPr>
              <p:cNvPr id="6711" name="Google Shape;6711;p66"/>
              <p:cNvSpPr/>
              <p:nvPr/>
            </p:nvSpPr>
            <p:spPr>
              <a:xfrm>
                <a:off x="2468375" y="4237975"/>
                <a:ext cx="746275" cy="731275"/>
              </a:xfrm>
              <a:custGeom>
                <a:avLst/>
                <a:gdLst/>
                <a:ahLst/>
                <a:cxnLst/>
                <a:rect l="l" t="t" r="r" b="b"/>
                <a:pathLst>
                  <a:path w="29851" h="29251" extrusionOk="0">
                    <a:moveTo>
                      <a:pt x="15310" y="0"/>
                    </a:moveTo>
                    <a:cubicBezTo>
                      <a:pt x="12293" y="0"/>
                      <a:pt x="12247" y="3867"/>
                      <a:pt x="12926" y="7678"/>
                    </a:cubicBezTo>
                    <a:cubicBezTo>
                      <a:pt x="11746" y="4740"/>
                      <a:pt x="10126" y="2022"/>
                      <a:pt x="8177" y="2022"/>
                    </a:cubicBezTo>
                    <a:cubicBezTo>
                      <a:pt x="7715" y="2022"/>
                      <a:pt x="7235" y="2175"/>
                      <a:pt x="6737" y="2514"/>
                    </a:cubicBezTo>
                    <a:cubicBezTo>
                      <a:pt x="4141" y="4268"/>
                      <a:pt x="6400" y="7468"/>
                      <a:pt x="9221" y="10176"/>
                    </a:cubicBezTo>
                    <a:cubicBezTo>
                      <a:pt x="7266" y="8950"/>
                      <a:pt x="5188" y="7959"/>
                      <a:pt x="3595" y="7959"/>
                    </a:cubicBezTo>
                    <a:cubicBezTo>
                      <a:pt x="2489" y="7959"/>
                      <a:pt x="1617" y="8436"/>
                      <a:pt x="1180" y="9643"/>
                    </a:cubicBezTo>
                    <a:cubicBezTo>
                      <a:pt x="99" y="12590"/>
                      <a:pt x="3818" y="13853"/>
                      <a:pt x="7691" y="14386"/>
                    </a:cubicBezTo>
                    <a:cubicBezTo>
                      <a:pt x="3790" y="14653"/>
                      <a:pt x="1" y="15663"/>
                      <a:pt x="871" y="18681"/>
                    </a:cubicBezTo>
                    <a:cubicBezTo>
                      <a:pt x="1256" y="20016"/>
                      <a:pt x="2205" y="20532"/>
                      <a:pt x="3441" y="20532"/>
                    </a:cubicBezTo>
                    <a:cubicBezTo>
                      <a:pt x="4997" y="20532"/>
                      <a:pt x="7010" y="19713"/>
                      <a:pt x="8926" y="18681"/>
                    </a:cubicBezTo>
                    <a:lnTo>
                      <a:pt x="8926" y="18681"/>
                    </a:lnTo>
                    <a:cubicBezTo>
                      <a:pt x="5937" y="21193"/>
                      <a:pt x="3453" y="24238"/>
                      <a:pt x="5937" y="26160"/>
                    </a:cubicBezTo>
                    <a:cubicBezTo>
                      <a:pt x="6459" y="26569"/>
                      <a:pt x="6975" y="26752"/>
                      <a:pt x="7481" y="26752"/>
                    </a:cubicBezTo>
                    <a:cubicBezTo>
                      <a:pt x="9369" y="26752"/>
                      <a:pt x="11112" y="24209"/>
                      <a:pt x="12463" y="21431"/>
                    </a:cubicBezTo>
                    <a:lnTo>
                      <a:pt x="12463" y="21431"/>
                    </a:lnTo>
                    <a:cubicBezTo>
                      <a:pt x="11508" y="25234"/>
                      <a:pt x="11298" y="29149"/>
                      <a:pt x="14427" y="29248"/>
                    </a:cubicBezTo>
                    <a:cubicBezTo>
                      <a:pt x="14471" y="29249"/>
                      <a:pt x="14515" y="29250"/>
                      <a:pt x="14557" y="29250"/>
                    </a:cubicBezTo>
                    <a:cubicBezTo>
                      <a:pt x="17572" y="29250"/>
                      <a:pt x="17617" y="25377"/>
                      <a:pt x="16925" y="21585"/>
                    </a:cubicBezTo>
                    <a:lnTo>
                      <a:pt x="16925" y="21585"/>
                    </a:lnTo>
                    <a:cubicBezTo>
                      <a:pt x="18106" y="24526"/>
                      <a:pt x="19727" y="27236"/>
                      <a:pt x="21685" y="27236"/>
                    </a:cubicBezTo>
                    <a:cubicBezTo>
                      <a:pt x="22148" y="27236"/>
                      <a:pt x="22629" y="27085"/>
                      <a:pt x="23128" y="26750"/>
                    </a:cubicBezTo>
                    <a:cubicBezTo>
                      <a:pt x="25724" y="24996"/>
                      <a:pt x="23465" y="21782"/>
                      <a:pt x="20644" y="19088"/>
                    </a:cubicBezTo>
                    <a:lnTo>
                      <a:pt x="20644" y="19088"/>
                    </a:lnTo>
                    <a:cubicBezTo>
                      <a:pt x="22600" y="20314"/>
                      <a:pt x="24672" y="21305"/>
                      <a:pt x="26265" y="21305"/>
                    </a:cubicBezTo>
                    <a:cubicBezTo>
                      <a:pt x="27369" y="21305"/>
                      <a:pt x="28243" y="20828"/>
                      <a:pt x="28685" y="19621"/>
                    </a:cubicBezTo>
                    <a:cubicBezTo>
                      <a:pt x="29752" y="16674"/>
                      <a:pt x="26033" y="15411"/>
                      <a:pt x="22160" y="14877"/>
                    </a:cubicBezTo>
                    <a:cubicBezTo>
                      <a:pt x="26061" y="14611"/>
                      <a:pt x="29850" y="13600"/>
                      <a:pt x="28994" y="10583"/>
                    </a:cubicBezTo>
                    <a:cubicBezTo>
                      <a:pt x="28609" y="9246"/>
                      <a:pt x="27658" y="8731"/>
                      <a:pt x="26419" y="8731"/>
                    </a:cubicBezTo>
                    <a:cubicBezTo>
                      <a:pt x="24861" y="8731"/>
                      <a:pt x="22847" y="9545"/>
                      <a:pt x="20925" y="10569"/>
                    </a:cubicBezTo>
                    <a:cubicBezTo>
                      <a:pt x="23928" y="8071"/>
                      <a:pt x="26398" y="5026"/>
                      <a:pt x="23928" y="3089"/>
                    </a:cubicBezTo>
                    <a:cubicBezTo>
                      <a:pt x="23406" y="2685"/>
                      <a:pt x="22890" y="2505"/>
                      <a:pt x="22384" y="2505"/>
                    </a:cubicBezTo>
                    <a:cubicBezTo>
                      <a:pt x="20487" y="2505"/>
                      <a:pt x="18743" y="5048"/>
                      <a:pt x="17402" y="7819"/>
                    </a:cubicBezTo>
                    <a:cubicBezTo>
                      <a:pt x="18343" y="4030"/>
                      <a:pt x="18567" y="114"/>
                      <a:pt x="15424" y="2"/>
                    </a:cubicBezTo>
                    <a:cubicBezTo>
                      <a:pt x="15385" y="1"/>
                      <a:pt x="15347" y="0"/>
                      <a:pt x="15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66"/>
              <p:cNvSpPr/>
              <p:nvPr/>
            </p:nvSpPr>
            <p:spPr>
              <a:xfrm>
                <a:off x="2683800" y="4465075"/>
                <a:ext cx="315425" cy="277200"/>
              </a:xfrm>
              <a:custGeom>
                <a:avLst/>
                <a:gdLst/>
                <a:ahLst/>
                <a:cxnLst/>
                <a:rect l="l" t="t" r="r" b="b"/>
                <a:pathLst>
                  <a:path w="12617" h="11088" extrusionOk="0">
                    <a:moveTo>
                      <a:pt x="6311" y="0"/>
                    </a:moveTo>
                    <a:cubicBezTo>
                      <a:pt x="5242" y="0"/>
                      <a:pt x="4163" y="309"/>
                      <a:pt x="3214" y="952"/>
                    </a:cubicBezTo>
                    <a:cubicBezTo>
                      <a:pt x="674" y="2664"/>
                      <a:pt x="0" y="6116"/>
                      <a:pt x="1727" y="8642"/>
                    </a:cubicBezTo>
                    <a:cubicBezTo>
                      <a:pt x="2796" y="10229"/>
                      <a:pt x="4539" y="11087"/>
                      <a:pt x="6316" y="11087"/>
                    </a:cubicBezTo>
                    <a:cubicBezTo>
                      <a:pt x="7384" y="11087"/>
                      <a:pt x="8464" y="10778"/>
                      <a:pt x="9417" y="10130"/>
                    </a:cubicBezTo>
                    <a:cubicBezTo>
                      <a:pt x="11957" y="8418"/>
                      <a:pt x="12617" y="4980"/>
                      <a:pt x="10905" y="2439"/>
                    </a:cubicBezTo>
                    <a:cubicBezTo>
                      <a:pt x="9835" y="853"/>
                      <a:pt x="8088"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13" name="Google Shape;6713;p66"/>
          <p:cNvGrpSpPr/>
          <p:nvPr/>
        </p:nvGrpSpPr>
        <p:grpSpPr>
          <a:xfrm rot="9982405">
            <a:off x="7805323" y="-456738"/>
            <a:ext cx="1745628" cy="1759770"/>
            <a:chOff x="1538675" y="4123500"/>
            <a:chExt cx="1078850" cy="1087525"/>
          </a:xfrm>
        </p:grpSpPr>
        <p:sp>
          <p:nvSpPr>
            <p:cNvPr id="6714" name="Google Shape;6714;p66"/>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66"/>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66"/>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7" name="Google Shape;6717;p66"/>
          <p:cNvGrpSpPr/>
          <p:nvPr/>
        </p:nvGrpSpPr>
        <p:grpSpPr>
          <a:xfrm rot="10800000">
            <a:off x="5373777" y="-3112"/>
            <a:ext cx="385742" cy="388700"/>
            <a:chOff x="4063650" y="3462000"/>
            <a:chExt cx="312975" cy="315375"/>
          </a:xfrm>
        </p:grpSpPr>
        <p:sp>
          <p:nvSpPr>
            <p:cNvPr id="6718" name="Google Shape;6718;p66"/>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66"/>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0" name="Google Shape;6720;p66"/>
          <p:cNvSpPr/>
          <p:nvPr/>
        </p:nvSpPr>
        <p:spPr>
          <a:xfrm>
            <a:off x="8856119" y="42842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66"/>
          <p:cNvSpPr/>
          <p:nvPr/>
        </p:nvSpPr>
        <p:spPr>
          <a:xfrm>
            <a:off x="8551319" y="1840995"/>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66"/>
          <p:cNvSpPr txBox="1">
            <a:spLocks noGrp="1"/>
          </p:cNvSpPr>
          <p:nvPr>
            <p:ph type="ctrTitle"/>
          </p:nvPr>
        </p:nvSpPr>
        <p:spPr>
          <a:xfrm>
            <a:off x="2080650" y="691900"/>
            <a:ext cx="4982700" cy="92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723" name="Google Shape;6723;p66"/>
          <p:cNvSpPr txBox="1">
            <a:spLocks noGrp="1"/>
          </p:cNvSpPr>
          <p:nvPr>
            <p:ph type="subTitle" idx="1"/>
          </p:nvPr>
        </p:nvSpPr>
        <p:spPr>
          <a:xfrm>
            <a:off x="2080650" y="1463651"/>
            <a:ext cx="4982700" cy="1298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724" name="Google Shape;6724;p66"/>
          <p:cNvSpPr txBox="1"/>
          <p:nvPr/>
        </p:nvSpPr>
        <p:spPr>
          <a:xfrm>
            <a:off x="2818800" y="3332825"/>
            <a:ext cx="3506400" cy="703500"/>
          </a:xfrm>
          <a:prstGeom prst="rect">
            <a:avLst/>
          </a:prstGeom>
          <a:noFill/>
          <a:ln>
            <a:noFill/>
          </a:ln>
        </p:spPr>
        <p:txBody>
          <a:bodyPr spcFirstLastPara="1" wrap="square" lIns="91425" tIns="91425" rIns="91425" bIns="91425" anchor="b" anchorCtr="0">
            <a:noAutofit/>
          </a:bodyPr>
          <a:lstStyle/>
          <a:p>
            <a:pPr marL="0" lvl="0" indent="0" algn="ctr" rtl="0">
              <a:spcBef>
                <a:spcPts val="300"/>
              </a:spcBef>
              <a:spcAft>
                <a:spcPts val="0"/>
              </a:spcAft>
              <a:buNone/>
            </a:pPr>
            <a:r>
              <a:rPr lang="en" sz="1200">
                <a:solidFill>
                  <a:schemeClr val="dk1"/>
                </a:solidFill>
                <a:latin typeface="Figtree"/>
                <a:ea typeface="Figtree"/>
                <a:cs typeface="Figtree"/>
                <a:sym typeface="Figtree"/>
              </a:rPr>
              <a:t>CREDITS: This presentation template was created by </a:t>
            </a:r>
            <a:r>
              <a:rPr lang="en" sz="1200" b="1" u="sng">
                <a:solidFill>
                  <a:schemeClr val="dk1"/>
                </a:solidFill>
                <a:latin typeface="Figtree"/>
                <a:ea typeface="Figtree"/>
                <a:cs typeface="Figtree"/>
                <a:sym typeface="Figtree"/>
                <a:hlinkClick r:id="rId2">
                  <a:extLst>
                    <a:ext uri="{A12FA001-AC4F-418D-AE19-62706E023703}">
                      <ahyp:hlinkClr xmlns:ahyp="http://schemas.microsoft.com/office/drawing/2018/hyperlinkcolor" val="tx"/>
                    </a:ext>
                  </a:extLst>
                </a:hlinkClick>
              </a:rPr>
              <a:t>Slidesgo</a:t>
            </a:r>
            <a:r>
              <a:rPr lang="en" sz="1200">
                <a:solidFill>
                  <a:schemeClr val="dk1"/>
                </a:solidFill>
                <a:latin typeface="Figtree"/>
                <a:ea typeface="Figtree"/>
                <a:cs typeface="Figtree"/>
                <a:sym typeface="Figtree"/>
              </a:rPr>
              <a:t>, including icons by </a:t>
            </a:r>
            <a:r>
              <a:rPr lang="en" sz="1200" b="1" u="sng">
                <a:solidFill>
                  <a:schemeClr val="dk1"/>
                </a:solidFill>
                <a:latin typeface="Figtree"/>
                <a:ea typeface="Figtree"/>
                <a:cs typeface="Figtree"/>
                <a:sym typeface="Figtree"/>
                <a:hlinkClick r:id="rId3">
                  <a:extLst>
                    <a:ext uri="{A12FA001-AC4F-418D-AE19-62706E023703}">
                      <ahyp:hlinkClr xmlns:ahyp="http://schemas.microsoft.com/office/drawing/2018/hyperlinkcolor" val="tx"/>
                    </a:ext>
                  </a:extLst>
                </a:hlinkClick>
              </a:rPr>
              <a:t>Flaticon</a:t>
            </a:r>
            <a:r>
              <a:rPr lang="en" sz="1200" b="1" u="sng">
                <a:solidFill>
                  <a:schemeClr val="dk1"/>
                </a:solidFill>
                <a:latin typeface="Figtree"/>
                <a:ea typeface="Figtree"/>
                <a:cs typeface="Figtree"/>
                <a:sym typeface="Figtree"/>
              </a:rPr>
              <a:t> </a:t>
            </a:r>
            <a:r>
              <a:rPr lang="en" sz="1200">
                <a:solidFill>
                  <a:schemeClr val="dk1"/>
                </a:solidFill>
                <a:latin typeface="Figtree"/>
                <a:ea typeface="Figtree"/>
                <a:cs typeface="Figtree"/>
                <a:sym typeface="Figtree"/>
              </a:rPr>
              <a:t>and infographics &amp; images by </a:t>
            </a:r>
            <a:r>
              <a:rPr lang="en" sz="1200" b="1" u="sng">
                <a:solidFill>
                  <a:schemeClr val="dk1"/>
                </a:solidFill>
                <a:latin typeface="Figtree"/>
                <a:ea typeface="Figtree"/>
                <a:cs typeface="Figtree"/>
                <a:sym typeface="Figtree"/>
                <a:hlinkClick r:id="rId4">
                  <a:extLst>
                    <a:ext uri="{A12FA001-AC4F-418D-AE19-62706E023703}">
                      <ahyp:hlinkClr xmlns:ahyp="http://schemas.microsoft.com/office/drawing/2018/hyperlinkcolor" val="tx"/>
                    </a:ext>
                  </a:extLst>
                </a:hlinkClick>
              </a:rPr>
              <a:t>Freepik</a:t>
            </a:r>
            <a:endParaRPr sz="1200" u="sng">
              <a:solidFill>
                <a:schemeClr val="dk1"/>
              </a:solidFill>
              <a:latin typeface="Figtree"/>
              <a:ea typeface="Figtree"/>
              <a:cs typeface="Figtree"/>
              <a:sym typeface="Figtree"/>
            </a:endParaRPr>
          </a:p>
        </p:txBody>
      </p:sp>
    </p:spTree>
    <p:extLst>
      <p:ext uri="{BB962C8B-B14F-4D97-AF65-F5344CB8AC3E}">
        <p14:creationId xmlns:p14="http://schemas.microsoft.com/office/powerpoint/2010/main" val="41507143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25"/>
        <p:cNvGrpSpPr/>
        <p:nvPr/>
      </p:nvGrpSpPr>
      <p:grpSpPr>
        <a:xfrm>
          <a:off x="0" y="0"/>
          <a:ext cx="0" cy="0"/>
          <a:chOff x="0" y="0"/>
          <a:chExt cx="0" cy="0"/>
        </a:xfrm>
      </p:grpSpPr>
      <p:sp>
        <p:nvSpPr>
          <p:cNvPr id="6726" name="Google Shape;6726;p67"/>
          <p:cNvSpPr/>
          <p:nvPr/>
        </p:nvSpPr>
        <p:spPr>
          <a:xfrm rot="5400000">
            <a:off x="-164493" y="72060"/>
            <a:ext cx="2713833" cy="2461550"/>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7" name="Google Shape;6727;p67"/>
          <p:cNvGrpSpPr/>
          <p:nvPr/>
        </p:nvGrpSpPr>
        <p:grpSpPr>
          <a:xfrm>
            <a:off x="1601259" y="4644297"/>
            <a:ext cx="385742" cy="388700"/>
            <a:chOff x="4063650" y="3462000"/>
            <a:chExt cx="312975" cy="315375"/>
          </a:xfrm>
        </p:grpSpPr>
        <p:sp>
          <p:nvSpPr>
            <p:cNvPr id="6728" name="Google Shape;6728;p6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6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30" name="Google Shape;6730;p67"/>
          <p:cNvSpPr/>
          <p:nvPr/>
        </p:nvSpPr>
        <p:spPr>
          <a:xfrm>
            <a:off x="-322273" y="3089967"/>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1" name="Google Shape;6731;p67"/>
          <p:cNvGrpSpPr/>
          <p:nvPr/>
        </p:nvGrpSpPr>
        <p:grpSpPr>
          <a:xfrm rot="-5400000" flipH="1">
            <a:off x="97451" y="2516919"/>
            <a:ext cx="849712" cy="817557"/>
            <a:chOff x="7622592" y="3261875"/>
            <a:chExt cx="954625" cy="918500"/>
          </a:xfrm>
        </p:grpSpPr>
        <p:sp>
          <p:nvSpPr>
            <p:cNvPr id="6732" name="Google Shape;6732;p67"/>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67"/>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4" name="Google Shape;6734;p67"/>
          <p:cNvGrpSpPr/>
          <p:nvPr/>
        </p:nvGrpSpPr>
        <p:grpSpPr>
          <a:xfrm rot="-817595">
            <a:off x="-276386" y="3892028"/>
            <a:ext cx="1745628" cy="1759770"/>
            <a:chOff x="1538675" y="4123500"/>
            <a:chExt cx="1078850" cy="1087525"/>
          </a:xfrm>
        </p:grpSpPr>
        <p:sp>
          <p:nvSpPr>
            <p:cNvPr id="6735" name="Google Shape;6735;p67"/>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67"/>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67"/>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38" name="Google Shape;6738;p67"/>
          <p:cNvSpPr/>
          <p:nvPr/>
        </p:nvSpPr>
        <p:spPr>
          <a:xfrm rot="10800000">
            <a:off x="1506498" y="32901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67"/>
          <p:cNvSpPr/>
          <p:nvPr/>
        </p:nvSpPr>
        <p:spPr>
          <a:xfrm rot="10800000">
            <a:off x="474923" y="3483479"/>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40" name="Google Shape;6740;p67"/>
          <p:cNvGrpSpPr/>
          <p:nvPr/>
        </p:nvGrpSpPr>
        <p:grpSpPr>
          <a:xfrm rot="10800000">
            <a:off x="267358" y="329037"/>
            <a:ext cx="817548" cy="1371218"/>
            <a:chOff x="6335800" y="3943700"/>
            <a:chExt cx="663325" cy="1112550"/>
          </a:xfrm>
        </p:grpSpPr>
        <p:sp>
          <p:nvSpPr>
            <p:cNvPr id="6741" name="Google Shape;6741;p67"/>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67"/>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67"/>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67"/>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67"/>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67"/>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7" name="Google Shape;6747;p67"/>
          <p:cNvSpPr/>
          <p:nvPr/>
        </p:nvSpPr>
        <p:spPr>
          <a:xfrm rot="10800000">
            <a:off x="113523" y="13865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67"/>
          <p:cNvSpPr/>
          <p:nvPr/>
        </p:nvSpPr>
        <p:spPr>
          <a:xfrm rot="10800000">
            <a:off x="1848523" y="8615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49" name="Google Shape;6749;p67"/>
          <p:cNvGrpSpPr/>
          <p:nvPr/>
        </p:nvGrpSpPr>
        <p:grpSpPr>
          <a:xfrm>
            <a:off x="-126972" y="1673182"/>
            <a:ext cx="840195" cy="775397"/>
            <a:chOff x="-148797" y="1986032"/>
            <a:chExt cx="840195" cy="775397"/>
          </a:xfrm>
        </p:grpSpPr>
        <p:grpSp>
          <p:nvGrpSpPr>
            <p:cNvPr id="6750" name="Google Shape;6750;p67"/>
            <p:cNvGrpSpPr/>
            <p:nvPr/>
          </p:nvGrpSpPr>
          <p:grpSpPr>
            <a:xfrm>
              <a:off x="-148797" y="1986032"/>
              <a:ext cx="840195" cy="775397"/>
              <a:chOff x="-148797" y="1986032"/>
              <a:chExt cx="840195" cy="775397"/>
            </a:xfrm>
          </p:grpSpPr>
          <p:sp>
            <p:nvSpPr>
              <p:cNvPr id="6751" name="Google Shape;6751;p67"/>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67"/>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67"/>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67"/>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67"/>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67"/>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67"/>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67"/>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9" name="Google Shape;6759;p67"/>
            <p:cNvGrpSpPr/>
            <p:nvPr/>
          </p:nvGrpSpPr>
          <p:grpSpPr>
            <a:xfrm>
              <a:off x="75610" y="2179473"/>
              <a:ext cx="391350" cy="388515"/>
              <a:chOff x="75610" y="2179473"/>
              <a:chExt cx="391350" cy="388515"/>
            </a:xfrm>
          </p:grpSpPr>
          <p:sp>
            <p:nvSpPr>
              <p:cNvPr id="6760" name="Google Shape;6760;p67"/>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67"/>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67"/>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67"/>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67"/>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67"/>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67"/>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67"/>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67"/>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9" name="Google Shape;6769;p67"/>
          <p:cNvSpPr/>
          <p:nvPr/>
        </p:nvSpPr>
        <p:spPr>
          <a:xfrm rot="10800000">
            <a:off x="-417386" y="8615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0" name="Google Shape;6770;p67"/>
          <p:cNvGrpSpPr/>
          <p:nvPr/>
        </p:nvGrpSpPr>
        <p:grpSpPr>
          <a:xfrm rot="10800000">
            <a:off x="267361" y="-228866"/>
            <a:ext cx="1072213" cy="1064449"/>
            <a:chOff x="5397225" y="4249225"/>
            <a:chExt cx="869950" cy="863650"/>
          </a:xfrm>
        </p:grpSpPr>
        <p:sp>
          <p:nvSpPr>
            <p:cNvPr id="6771" name="Google Shape;6771;p67"/>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67"/>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67"/>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67"/>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67"/>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67"/>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67"/>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67"/>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67"/>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67"/>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67"/>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67"/>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67"/>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4" name="Google Shape;6784;p67"/>
          <p:cNvSpPr/>
          <p:nvPr/>
        </p:nvSpPr>
        <p:spPr>
          <a:xfrm rot="-5400000">
            <a:off x="6634708" y="2624112"/>
            <a:ext cx="2713833" cy="2461549"/>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5" name="Google Shape;6785;p67"/>
          <p:cNvGrpSpPr/>
          <p:nvPr/>
        </p:nvGrpSpPr>
        <p:grpSpPr>
          <a:xfrm rot="10800000">
            <a:off x="7197048" y="124725"/>
            <a:ext cx="385742" cy="388700"/>
            <a:chOff x="4063650" y="3462000"/>
            <a:chExt cx="312975" cy="315375"/>
          </a:xfrm>
        </p:grpSpPr>
        <p:sp>
          <p:nvSpPr>
            <p:cNvPr id="6786" name="Google Shape;6786;p67"/>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67"/>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8" name="Google Shape;6788;p67"/>
          <p:cNvSpPr/>
          <p:nvPr/>
        </p:nvSpPr>
        <p:spPr>
          <a:xfrm rot="10800000">
            <a:off x="8662675" y="657220"/>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9" name="Google Shape;6789;p67"/>
          <p:cNvGrpSpPr/>
          <p:nvPr/>
        </p:nvGrpSpPr>
        <p:grpSpPr>
          <a:xfrm rot="5400000" flipH="1">
            <a:off x="8236886" y="1823246"/>
            <a:ext cx="849712" cy="817557"/>
            <a:chOff x="7622592" y="3261875"/>
            <a:chExt cx="954625" cy="918500"/>
          </a:xfrm>
        </p:grpSpPr>
        <p:sp>
          <p:nvSpPr>
            <p:cNvPr id="6790" name="Google Shape;6790;p67"/>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67"/>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2" name="Google Shape;6792;p67"/>
          <p:cNvGrpSpPr/>
          <p:nvPr/>
        </p:nvGrpSpPr>
        <p:grpSpPr>
          <a:xfrm rot="9982405">
            <a:off x="7714807" y="-494076"/>
            <a:ext cx="1745628" cy="1759770"/>
            <a:chOff x="1538675" y="4123500"/>
            <a:chExt cx="1078850" cy="1087525"/>
          </a:xfrm>
        </p:grpSpPr>
        <p:sp>
          <p:nvSpPr>
            <p:cNvPr id="6793" name="Google Shape;6793;p67"/>
            <p:cNvSpPr/>
            <p:nvPr/>
          </p:nvSpPr>
          <p:spPr>
            <a:xfrm>
              <a:off x="1538675" y="4123500"/>
              <a:ext cx="1078850" cy="1087525"/>
            </a:xfrm>
            <a:custGeom>
              <a:avLst/>
              <a:gdLst/>
              <a:ahLst/>
              <a:cxnLst/>
              <a:rect l="l" t="t" r="r" b="b"/>
              <a:pathLst>
                <a:path w="43154" h="43501" extrusionOk="0">
                  <a:moveTo>
                    <a:pt x="25145" y="1"/>
                  </a:moveTo>
                  <a:cubicBezTo>
                    <a:pt x="24181" y="1"/>
                    <a:pt x="23402" y="467"/>
                    <a:pt x="22819" y="1031"/>
                  </a:cubicBezTo>
                  <a:cubicBezTo>
                    <a:pt x="22352" y="1467"/>
                    <a:pt x="21757" y="1681"/>
                    <a:pt x="21157" y="1681"/>
                  </a:cubicBezTo>
                  <a:cubicBezTo>
                    <a:pt x="20619" y="1681"/>
                    <a:pt x="20077" y="1509"/>
                    <a:pt x="19619" y="1171"/>
                  </a:cubicBezTo>
                  <a:cubicBezTo>
                    <a:pt x="18901" y="636"/>
                    <a:pt x="18070" y="184"/>
                    <a:pt x="17321" y="184"/>
                  </a:cubicBezTo>
                  <a:cubicBezTo>
                    <a:pt x="16752" y="184"/>
                    <a:pt x="16232" y="445"/>
                    <a:pt x="15844" y="1129"/>
                  </a:cubicBezTo>
                  <a:cubicBezTo>
                    <a:pt x="14904" y="2785"/>
                    <a:pt x="16630" y="9184"/>
                    <a:pt x="18272" y="14334"/>
                  </a:cubicBezTo>
                  <a:cubicBezTo>
                    <a:pt x="18449" y="14876"/>
                    <a:pt x="18018" y="15314"/>
                    <a:pt x="17562" y="15314"/>
                  </a:cubicBezTo>
                  <a:cubicBezTo>
                    <a:pt x="17367" y="15314"/>
                    <a:pt x="17168" y="15234"/>
                    <a:pt x="17009" y="15050"/>
                  </a:cubicBezTo>
                  <a:cubicBezTo>
                    <a:pt x="13391" y="10912"/>
                    <a:pt x="8648" y="5981"/>
                    <a:pt x="6508" y="5981"/>
                  </a:cubicBezTo>
                  <a:cubicBezTo>
                    <a:pt x="6283" y="5981"/>
                    <a:pt x="6086" y="6036"/>
                    <a:pt x="5922" y="6153"/>
                  </a:cubicBezTo>
                  <a:cubicBezTo>
                    <a:pt x="4379" y="7261"/>
                    <a:pt x="4393" y="8819"/>
                    <a:pt x="4715" y="10012"/>
                  </a:cubicBezTo>
                  <a:cubicBezTo>
                    <a:pt x="4982" y="10952"/>
                    <a:pt x="4463" y="11921"/>
                    <a:pt x="3551" y="12229"/>
                  </a:cubicBezTo>
                  <a:cubicBezTo>
                    <a:pt x="1937" y="12763"/>
                    <a:pt x="42" y="13801"/>
                    <a:pt x="997" y="15583"/>
                  </a:cubicBezTo>
                  <a:cubicBezTo>
                    <a:pt x="1951" y="17351"/>
                    <a:pt x="8911" y="19414"/>
                    <a:pt x="14286" y="20776"/>
                  </a:cubicBezTo>
                  <a:cubicBezTo>
                    <a:pt x="15058" y="20972"/>
                    <a:pt x="15030" y="22067"/>
                    <a:pt x="14258" y="22221"/>
                  </a:cubicBezTo>
                  <a:cubicBezTo>
                    <a:pt x="8182" y="23428"/>
                    <a:pt x="0" y="25449"/>
                    <a:pt x="225" y="27638"/>
                  </a:cubicBezTo>
                  <a:cubicBezTo>
                    <a:pt x="421" y="29518"/>
                    <a:pt x="1782" y="30276"/>
                    <a:pt x="2975" y="30585"/>
                  </a:cubicBezTo>
                  <a:cubicBezTo>
                    <a:pt x="3930" y="30824"/>
                    <a:pt x="4519" y="31750"/>
                    <a:pt x="4337" y="32704"/>
                  </a:cubicBezTo>
                  <a:cubicBezTo>
                    <a:pt x="4000" y="34374"/>
                    <a:pt x="3972" y="36521"/>
                    <a:pt x="5992" y="36563"/>
                  </a:cubicBezTo>
                  <a:cubicBezTo>
                    <a:pt x="6004" y="36564"/>
                    <a:pt x="6015" y="36564"/>
                    <a:pt x="6026" y="36564"/>
                  </a:cubicBezTo>
                  <a:cubicBezTo>
                    <a:pt x="8057" y="36564"/>
                    <a:pt x="13255" y="31545"/>
                    <a:pt x="17065" y="27568"/>
                  </a:cubicBezTo>
                  <a:cubicBezTo>
                    <a:pt x="17221" y="27404"/>
                    <a:pt x="17409" y="27334"/>
                    <a:pt x="17594" y="27334"/>
                  </a:cubicBezTo>
                  <a:cubicBezTo>
                    <a:pt x="18058" y="27334"/>
                    <a:pt x="18495" y="27779"/>
                    <a:pt x="18314" y="28312"/>
                  </a:cubicBezTo>
                  <a:cubicBezTo>
                    <a:pt x="16349" y="34192"/>
                    <a:pt x="14076" y="42317"/>
                    <a:pt x="16097" y="43201"/>
                  </a:cubicBezTo>
                  <a:cubicBezTo>
                    <a:pt x="16580" y="43411"/>
                    <a:pt x="17031" y="43501"/>
                    <a:pt x="17450" y="43501"/>
                  </a:cubicBezTo>
                  <a:cubicBezTo>
                    <a:pt x="18539" y="43501"/>
                    <a:pt x="19404" y="42896"/>
                    <a:pt x="20012" y="42247"/>
                  </a:cubicBezTo>
                  <a:cubicBezTo>
                    <a:pt x="20372" y="41872"/>
                    <a:pt x="20856" y="41681"/>
                    <a:pt x="21340" y="41681"/>
                  </a:cubicBezTo>
                  <a:cubicBezTo>
                    <a:pt x="21762" y="41681"/>
                    <a:pt x="22184" y="41826"/>
                    <a:pt x="22524" y="42120"/>
                  </a:cubicBezTo>
                  <a:cubicBezTo>
                    <a:pt x="23327" y="42810"/>
                    <a:pt x="24346" y="43488"/>
                    <a:pt x="25252" y="43488"/>
                  </a:cubicBezTo>
                  <a:cubicBezTo>
                    <a:pt x="25804" y="43488"/>
                    <a:pt x="26313" y="43237"/>
                    <a:pt x="26706" y="42584"/>
                  </a:cubicBezTo>
                  <a:cubicBezTo>
                    <a:pt x="27744" y="40857"/>
                    <a:pt x="25934" y="33827"/>
                    <a:pt x="24348" y="28508"/>
                  </a:cubicBezTo>
                  <a:cubicBezTo>
                    <a:pt x="24180" y="27974"/>
                    <a:pt x="24612" y="27544"/>
                    <a:pt x="25069" y="27544"/>
                  </a:cubicBezTo>
                  <a:cubicBezTo>
                    <a:pt x="25259" y="27544"/>
                    <a:pt x="25454" y="27619"/>
                    <a:pt x="25611" y="27792"/>
                  </a:cubicBezTo>
                  <a:cubicBezTo>
                    <a:pt x="29355" y="31955"/>
                    <a:pt x="34580" y="37254"/>
                    <a:pt x="36842" y="37254"/>
                  </a:cubicBezTo>
                  <a:cubicBezTo>
                    <a:pt x="37082" y="37254"/>
                    <a:pt x="37288" y="37195"/>
                    <a:pt x="37456" y="37068"/>
                  </a:cubicBezTo>
                  <a:cubicBezTo>
                    <a:pt x="38971" y="35932"/>
                    <a:pt x="38929" y="34374"/>
                    <a:pt x="38564" y="33181"/>
                  </a:cubicBezTo>
                  <a:cubicBezTo>
                    <a:pt x="38284" y="32255"/>
                    <a:pt x="38775" y="31273"/>
                    <a:pt x="39701" y="30936"/>
                  </a:cubicBezTo>
                  <a:cubicBezTo>
                    <a:pt x="41301" y="30374"/>
                    <a:pt x="43153" y="29294"/>
                    <a:pt x="42157" y="27526"/>
                  </a:cubicBezTo>
                  <a:cubicBezTo>
                    <a:pt x="41174" y="25786"/>
                    <a:pt x="34158" y="23877"/>
                    <a:pt x="28755" y="22642"/>
                  </a:cubicBezTo>
                  <a:cubicBezTo>
                    <a:pt x="27983" y="22474"/>
                    <a:pt x="27983" y="21365"/>
                    <a:pt x="28755" y="21197"/>
                  </a:cubicBezTo>
                  <a:cubicBezTo>
                    <a:pt x="34803" y="19849"/>
                    <a:pt x="42943" y="17646"/>
                    <a:pt x="42662" y="15457"/>
                  </a:cubicBezTo>
                  <a:cubicBezTo>
                    <a:pt x="42451" y="13801"/>
                    <a:pt x="41371" y="13043"/>
                    <a:pt x="40290" y="12706"/>
                  </a:cubicBezTo>
                  <a:cubicBezTo>
                    <a:pt x="39097" y="12327"/>
                    <a:pt x="38382" y="11149"/>
                    <a:pt x="38522" y="9914"/>
                  </a:cubicBezTo>
                  <a:cubicBezTo>
                    <a:pt x="38705" y="8356"/>
                    <a:pt x="38494" y="6672"/>
                    <a:pt x="36698" y="6658"/>
                  </a:cubicBezTo>
                  <a:cubicBezTo>
                    <a:pt x="34691" y="6658"/>
                    <a:pt x="29569" y="11822"/>
                    <a:pt x="25836" y="15906"/>
                  </a:cubicBezTo>
                  <a:cubicBezTo>
                    <a:pt x="25675" y="16080"/>
                    <a:pt x="25478" y="16155"/>
                    <a:pt x="25287" y="16155"/>
                  </a:cubicBezTo>
                  <a:cubicBezTo>
                    <a:pt x="24830" y="16155"/>
                    <a:pt x="24405" y="15725"/>
                    <a:pt x="24573" y="15190"/>
                  </a:cubicBezTo>
                  <a:cubicBezTo>
                    <a:pt x="26383" y="9282"/>
                    <a:pt x="28474" y="1101"/>
                    <a:pt x="26453" y="273"/>
                  </a:cubicBezTo>
                  <a:cubicBezTo>
                    <a:pt x="25985" y="82"/>
                    <a:pt x="25549" y="1"/>
                    <a:pt x="25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67"/>
            <p:cNvSpPr/>
            <p:nvPr/>
          </p:nvSpPr>
          <p:spPr>
            <a:xfrm>
              <a:off x="1605675" y="4224575"/>
              <a:ext cx="933600" cy="885100"/>
            </a:xfrm>
            <a:custGeom>
              <a:avLst/>
              <a:gdLst/>
              <a:ahLst/>
              <a:cxnLst/>
              <a:rect l="l" t="t" r="r" b="b"/>
              <a:pathLst>
                <a:path w="37344" h="35404" extrusionOk="0">
                  <a:moveTo>
                    <a:pt x="13848" y="0"/>
                  </a:moveTo>
                  <a:cubicBezTo>
                    <a:pt x="13821" y="0"/>
                    <a:pt x="13794" y="2"/>
                    <a:pt x="13767" y="5"/>
                  </a:cubicBezTo>
                  <a:cubicBezTo>
                    <a:pt x="12182" y="187"/>
                    <a:pt x="11564" y="1324"/>
                    <a:pt x="11326" y="2334"/>
                  </a:cubicBezTo>
                  <a:cubicBezTo>
                    <a:pt x="11151" y="3032"/>
                    <a:pt x="10523" y="3508"/>
                    <a:pt x="9825" y="3508"/>
                  </a:cubicBezTo>
                  <a:cubicBezTo>
                    <a:pt x="9737" y="3508"/>
                    <a:pt x="9647" y="3501"/>
                    <a:pt x="9557" y="3485"/>
                  </a:cubicBezTo>
                  <a:cubicBezTo>
                    <a:pt x="9157" y="3408"/>
                    <a:pt x="8723" y="3352"/>
                    <a:pt x="8307" y="3352"/>
                  </a:cubicBezTo>
                  <a:cubicBezTo>
                    <a:pt x="7280" y="3352"/>
                    <a:pt x="6364" y="3694"/>
                    <a:pt x="6344" y="4902"/>
                  </a:cubicBezTo>
                  <a:cubicBezTo>
                    <a:pt x="6316" y="6572"/>
                    <a:pt x="10568" y="10909"/>
                    <a:pt x="13936" y="14080"/>
                  </a:cubicBezTo>
                  <a:cubicBezTo>
                    <a:pt x="14372" y="14491"/>
                    <a:pt x="14045" y="15167"/>
                    <a:pt x="13525" y="15167"/>
                  </a:cubicBezTo>
                  <a:cubicBezTo>
                    <a:pt x="13459" y="15167"/>
                    <a:pt x="13389" y="15157"/>
                    <a:pt x="13318" y="15133"/>
                  </a:cubicBezTo>
                  <a:cubicBezTo>
                    <a:pt x="9778" y="13983"/>
                    <a:pt x="5267" y="12710"/>
                    <a:pt x="2743" y="12710"/>
                  </a:cubicBezTo>
                  <a:cubicBezTo>
                    <a:pt x="1755" y="12710"/>
                    <a:pt x="1072" y="12905"/>
                    <a:pt x="871" y="13379"/>
                  </a:cubicBezTo>
                  <a:cubicBezTo>
                    <a:pt x="253" y="14838"/>
                    <a:pt x="927" y="15947"/>
                    <a:pt x="1685" y="16648"/>
                  </a:cubicBezTo>
                  <a:cubicBezTo>
                    <a:pt x="2288" y="17210"/>
                    <a:pt x="2344" y="18136"/>
                    <a:pt x="1811" y="18753"/>
                  </a:cubicBezTo>
                  <a:cubicBezTo>
                    <a:pt x="899" y="19834"/>
                    <a:pt x="1" y="21392"/>
                    <a:pt x="1460" y="22248"/>
                  </a:cubicBezTo>
                  <a:cubicBezTo>
                    <a:pt x="1747" y="22418"/>
                    <a:pt x="2208" y="22493"/>
                    <a:pt x="2798" y="22493"/>
                  </a:cubicBezTo>
                  <a:cubicBezTo>
                    <a:pt x="5178" y="22493"/>
                    <a:pt x="9652" y="21273"/>
                    <a:pt x="13206" y="20171"/>
                  </a:cubicBezTo>
                  <a:cubicBezTo>
                    <a:pt x="13273" y="20150"/>
                    <a:pt x="13338" y="20140"/>
                    <a:pt x="13401" y="20140"/>
                  </a:cubicBezTo>
                  <a:cubicBezTo>
                    <a:pt x="13925" y="20140"/>
                    <a:pt x="14249" y="20822"/>
                    <a:pt x="13810" y="21223"/>
                  </a:cubicBezTo>
                  <a:cubicBezTo>
                    <a:pt x="9992" y="24732"/>
                    <a:pt x="5025" y="29728"/>
                    <a:pt x="6133" y="31201"/>
                  </a:cubicBezTo>
                  <a:cubicBezTo>
                    <a:pt x="6765" y="32016"/>
                    <a:pt x="7541" y="32281"/>
                    <a:pt x="8276" y="32281"/>
                  </a:cubicBezTo>
                  <a:cubicBezTo>
                    <a:pt x="8668" y="32281"/>
                    <a:pt x="9048" y="32206"/>
                    <a:pt x="9389" y="32099"/>
                  </a:cubicBezTo>
                  <a:cubicBezTo>
                    <a:pt x="9541" y="32052"/>
                    <a:pt x="9695" y="32030"/>
                    <a:pt x="9846" y="32030"/>
                  </a:cubicBezTo>
                  <a:cubicBezTo>
                    <a:pt x="10465" y="32030"/>
                    <a:pt x="11044" y="32405"/>
                    <a:pt x="11269" y="33025"/>
                  </a:cubicBezTo>
                  <a:cubicBezTo>
                    <a:pt x="11664" y="34095"/>
                    <a:pt x="12329" y="35300"/>
                    <a:pt x="13337" y="35300"/>
                  </a:cubicBezTo>
                  <a:cubicBezTo>
                    <a:pt x="13586" y="35300"/>
                    <a:pt x="13855" y="35227"/>
                    <a:pt x="14146" y="35060"/>
                  </a:cubicBezTo>
                  <a:cubicBezTo>
                    <a:pt x="15592" y="34218"/>
                    <a:pt x="17135" y="28352"/>
                    <a:pt x="18132" y="23820"/>
                  </a:cubicBezTo>
                  <a:cubicBezTo>
                    <a:pt x="18202" y="23497"/>
                    <a:pt x="18469" y="23335"/>
                    <a:pt x="18737" y="23335"/>
                  </a:cubicBezTo>
                  <a:cubicBezTo>
                    <a:pt x="19005" y="23335"/>
                    <a:pt x="19276" y="23497"/>
                    <a:pt x="19353" y="23820"/>
                  </a:cubicBezTo>
                  <a:cubicBezTo>
                    <a:pt x="20483" y="28766"/>
                    <a:pt x="22343" y="35404"/>
                    <a:pt x="24137" y="35404"/>
                  </a:cubicBezTo>
                  <a:cubicBezTo>
                    <a:pt x="24170" y="35404"/>
                    <a:pt x="24203" y="35402"/>
                    <a:pt x="24236" y="35397"/>
                  </a:cubicBezTo>
                  <a:cubicBezTo>
                    <a:pt x="25808" y="35187"/>
                    <a:pt x="26398" y="34036"/>
                    <a:pt x="26622" y="33025"/>
                  </a:cubicBezTo>
                  <a:cubicBezTo>
                    <a:pt x="26774" y="32306"/>
                    <a:pt x="27413" y="31814"/>
                    <a:pt x="28122" y="31814"/>
                  </a:cubicBezTo>
                  <a:cubicBezTo>
                    <a:pt x="28201" y="31814"/>
                    <a:pt x="28282" y="31820"/>
                    <a:pt x="28362" y="31833"/>
                  </a:cubicBezTo>
                  <a:cubicBezTo>
                    <a:pt x="28733" y="31896"/>
                    <a:pt x="29131" y="31940"/>
                    <a:pt x="29515" y="31940"/>
                  </a:cubicBezTo>
                  <a:cubicBezTo>
                    <a:pt x="30588" y="31940"/>
                    <a:pt x="31558" y="31595"/>
                    <a:pt x="31548" y="30345"/>
                  </a:cubicBezTo>
                  <a:cubicBezTo>
                    <a:pt x="31534" y="28675"/>
                    <a:pt x="27183" y="24423"/>
                    <a:pt x="23745" y="21336"/>
                  </a:cubicBezTo>
                  <a:cubicBezTo>
                    <a:pt x="23290" y="20931"/>
                    <a:pt x="23620" y="20242"/>
                    <a:pt x="24152" y="20242"/>
                  </a:cubicBezTo>
                  <a:cubicBezTo>
                    <a:pt x="24211" y="20242"/>
                    <a:pt x="24272" y="20251"/>
                    <a:pt x="24335" y="20269"/>
                  </a:cubicBezTo>
                  <a:cubicBezTo>
                    <a:pt x="27812" y="21313"/>
                    <a:pt x="32223" y="22454"/>
                    <a:pt x="34781" y="22454"/>
                  </a:cubicBezTo>
                  <a:cubicBezTo>
                    <a:pt x="35867" y="22454"/>
                    <a:pt x="36620" y="22249"/>
                    <a:pt x="36824" y="21743"/>
                  </a:cubicBezTo>
                  <a:cubicBezTo>
                    <a:pt x="37344" y="20451"/>
                    <a:pt x="36853" y="19441"/>
                    <a:pt x="36207" y="18753"/>
                  </a:cubicBezTo>
                  <a:cubicBezTo>
                    <a:pt x="35491" y="17996"/>
                    <a:pt x="35449" y="16845"/>
                    <a:pt x="36053" y="16003"/>
                  </a:cubicBezTo>
                  <a:cubicBezTo>
                    <a:pt x="36810" y="14950"/>
                    <a:pt x="37344" y="13617"/>
                    <a:pt x="36025" y="12887"/>
                  </a:cubicBezTo>
                  <a:cubicBezTo>
                    <a:pt x="35759" y="12737"/>
                    <a:pt x="35349" y="12670"/>
                    <a:pt x="34829" y="12670"/>
                  </a:cubicBezTo>
                  <a:cubicBezTo>
                    <a:pt x="32489" y="12670"/>
                    <a:pt x="27928" y="14026"/>
                    <a:pt x="24335" y="15231"/>
                  </a:cubicBezTo>
                  <a:cubicBezTo>
                    <a:pt x="24264" y="15255"/>
                    <a:pt x="24194" y="15266"/>
                    <a:pt x="24128" y="15266"/>
                  </a:cubicBezTo>
                  <a:cubicBezTo>
                    <a:pt x="23608" y="15266"/>
                    <a:pt x="23281" y="14589"/>
                    <a:pt x="23717" y="14179"/>
                  </a:cubicBezTo>
                  <a:cubicBezTo>
                    <a:pt x="27450" y="10600"/>
                    <a:pt x="32292" y="5492"/>
                    <a:pt x="31141" y="4046"/>
                  </a:cubicBezTo>
                  <a:cubicBezTo>
                    <a:pt x="30522" y="3271"/>
                    <a:pt x="29780" y="3010"/>
                    <a:pt x="29068" y="3010"/>
                  </a:cubicBezTo>
                  <a:cubicBezTo>
                    <a:pt x="28762" y="3010"/>
                    <a:pt x="28462" y="3058"/>
                    <a:pt x="28180" y="3134"/>
                  </a:cubicBezTo>
                  <a:cubicBezTo>
                    <a:pt x="28017" y="3177"/>
                    <a:pt x="27854" y="3197"/>
                    <a:pt x="27693" y="3197"/>
                  </a:cubicBezTo>
                  <a:cubicBezTo>
                    <a:pt x="26893" y="3197"/>
                    <a:pt x="26145" y="2698"/>
                    <a:pt x="25794" y="1927"/>
                  </a:cubicBezTo>
                  <a:cubicBezTo>
                    <a:pt x="25372" y="1007"/>
                    <a:pt x="24749" y="112"/>
                    <a:pt x="23887" y="112"/>
                  </a:cubicBezTo>
                  <a:cubicBezTo>
                    <a:pt x="23632" y="112"/>
                    <a:pt x="23356" y="190"/>
                    <a:pt x="23058" y="370"/>
                  </a:cubicBezTo>
                  <a:cubicBezTo>
                    <a:pt x="21696" y="1198"/>
                    <a:pt x="20349" y="6572"/>
                    <a:pt x="19465" y="11007"/>
                  </a:cubicBezTo>
                  <a:cubicBezTo>
                    <a:pt x="19394" y="11339"/>
                    <a:pt x="19122" y="11507"/>
                    <a:pt x="18850" y="11507"/>
                  </a:cubicBezTo>
                  <a:cubicBezTo>
                    <a:pt x="18582" y="11507"/>
                    <a:pt x="18314" y="11342"/>
                    <a:pt x="18244" y="11007"/>
                  </a:cubicBezTo>
                  <a:cubicBezTo>
                    <a:pt x="17194" y="6116"/>
                    <a:pt x="15559" y="0"/>
                    <a:pt x="13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67"/>
            <p:cNvSpPr/>
            <p:nvPr/>
          </p:nvSpPr>
          <p:spPr>
            <a:xfrm>
              <a:off x="1985275" y="4599725"/>
              <a:ext cx="175800" cy="136150"/>
            </a:xfrm>
            <a:custGeom>
              <a:avLst/>
              <a:gdLst/>
              <a:ahLst/>
              <a:cxnLst/>
              <a:rect l="l" t="t" r="r" b="b"/>
              <a:pathLst>
                <a:path w="7032" h="5446" extrusionOk="0">
                  <a:moveTo>
                    <a:pt x="3523" y="1"/>
                  </a:moveTo>
                  <a:cubicBezTo>
                    <a:pt x="1" y="1"/>
                    <a:pt x="1" y="5445"/>
                    <a:pt x="3523" y="5445"/>
                  </a:cubicBezTo>
                  <a:cubicBezTo>
                    <a:pt x="7032" y="5445"/>
                    <a:pt x="7032"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6" name="Google Shape;6796;p67"/>
          <p:cNvSpPr/>
          <p:nvPr/>
        </p:nvSpPr>
        <p:spPr>
          <a:xfrm>
            <a:off x="7582802" y="4733957"/>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67"/>
          <p:cNvSpPr/>
          <p:nvPr/>
        </p:nvSpPr>
        <p:spPr>
          <a:xfrm>
            <a:off x="8614377" y="1579494"/>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8" name="Google Shape;6798;p67"/>
          <p:cNvGrpSpPr/>
          <p:nvPr/>
        </p:nvGrpSpPr>
        <p:grpSpPr>
          <a:xfrm>
            <a:off x="8099143" y="3457467"/>
            <a:ext cx="817548" cy="1371218"/>
            <a:chOff x="6335800" y="3943700"/>
            <a:chExt cx="663325" cy="1112550"/>
          </a:xfrm>
        </p:grpSpPr>
        <p:sp>
          <p:nvSpPr>
            <p:cNvPr id="6799" name="Google Shape;6799;p67"/>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67"/>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67"/>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67"/>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67"/>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67"/>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5" name="Google Shape;6805;p67"/>
          <p:cNvSpPr/>
          <p:nvPr/>
        </p:nvSpPr>
        <p:spPr>
          <a:xfrm>
            <a:off x="8975777" y="3676443"/>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67"/>
          <p:cNvSpPr/>
          <p:nvPr/>
        </p:nvSpPr>
        <p:spPr>
          <a:xfrm>
            <a:off x="7264595" y="500063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7" name="Google Shape;6807;p67"/>
          <p:cNvGrpSpPr/>
          <p:nvPr/>
        </p:nvGrpSpPr>
        <p:grpSpPr>
          <a:xfrm rot="10800000">
            <a:off x="8470826" y="2709143"/>
            <a:ext cx="840195" cy="775397"/>
            <a:chOff x="-148797" y="1986032"/>
            <a:chExt cx="840195" cy="775397"/>
          </a:xfrm>
        </p:grpSpPr>
        <p:grpSp>
          <p:nvGrpSpPr>
            <p:cNvPr id="6808" name="Google Shape;6808;p67"/>
            <p:cNvGrpSpPr/>
            <p:nvPr/>
          </p:nvGrpSpPr>
          <p:grpSpPr>
            <a:xfrm>
              <a:off x="-148797" y="1986032"/>
              <a:ext cx="840195" cy="775397"/>
              <a:chOff x="-148797" y="1986032"/>
              <a:chExt cx="840195" cy="775397"/>
            </a:xfrm>
          </p:grpSpPr>
          <p:sp>
            <p:nvSpPr>
              <p:cNvPr id="6809" name="Google Shape;6809;p67"/>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67"/>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67"/>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67"/>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67"/>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67"/>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67"/>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67"/>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7" name="Google Shape;6817;p67"/>
            <p:cNvGrpSpPr/>
            <p:nvPr/>
          </p:nvGrpSpPr>
          <p:grpSpPr>
            <a:xfrm>
              <a:off x="75610" y="2179473"/>
              <a:ext cx="391350" cy="388515"/>
              <a:chOff x="75610" y="2179473"/>
              <a:chExt cx="391350" cy="388515"/>
            </a:xfrm>
          </p:grpSpPr>
          <p:sp>
            <p:nvSpPr>
              <p:cNvPr id="6818" name="Google Shape;6818;p67"/>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67"/>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67"/>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67"/>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67"/>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67"/>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67"/>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67"/>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67"/>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27" name="Google Shape;6827;p67"/>
          <p:cNvSpPr/>
          <p:nvPr/>
        </p:nvSpPr>
        <p:spPr>
          <a:xfrm>
            <a:off x="8696379" y="3660167"/>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8" name="Google Shape;6828;p67"/>
          <p:cNvGrpSpPr/>
          <p:nvPr/>
        </p:nvGrpSpPr>
        <p:grpSpPr>
          <a:xfrm>
            <a:off x="7844474" y="4322139"/>
            <a:ext cx="1072213" cy="1064449"/>
            <a:chOff x="5397225" y="4249225"/>
            <a:chExt cx="869950" cy="863650"/>
          </a:xfrm>
        </p:grpSpPr>
        <p:sp>
          <p:nvSpPr>
            <p:cNvPr id="6829" name="Google Shape;6829;p67"/>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67"/>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67"/>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67"/>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67"/>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67"/>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67"/>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67"/>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67"/>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67"/>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67"/>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67"/>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67"/>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7754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842"/>
        <p:cNvGrpSpPr/>
        <p:nvPr/>
      </p:nvGrpSpPr>
      <p:grpSpPr>
        <a:xfrm>
          <a:off x="0" y="0"/>
          <a:ext cx="0" cy="0"/>
          <a:chOff x="0" y="0"/>
          <a:chExt cx="0" cy="0"/>
        </a:xfrm>
      </p:grpSpPr>
      <p:sp>
        <p:nvSpPr>
          <p:cNvPr id="6843" name="Google Shape;6843;p68"/>
          <p:cNvSpPr/>
          <p:nvPr/>
        </p:nvSpPr>
        <p:spPr>
          <a:xfrm rot="5400000">
            <a:off x="6940958" y="2866838"/>
            <a:ext cx="2513954" cy="2156079"/>
          </a:xfrm>
          <a:custGeom>
            <a:avLst/>
            <a:gdLst/>
            <a:ahLst/>
            <a:cxnLst/>
            <a:rect l="l" t="t" r="r" b="b"/>
            <a:pathLst>
              <a:path w="113420" h="121572" extrusionOk="0">
                <a:moveTo>
                  <a:pt x="0" y="0"/>
                </a:moveTo>
                <a:cubicBezTo>
                  <a:pt x="5866" y="2779"/>
                  <a:pt x="13332" y="6764"/>
                  <a:pt x="14511" y="14384"/>
                </a:cubicBezTo>
                <a:cubicBezTo>
                  <a:pt x="18132" y="37918"/>
                  <a:pt x="24980" y="46816"/>
                  <a:pt x="47532" y="46816"/>
                </a:cubicBezTo>
                <a:cubicBezTo>
                  <a:pt x="70084" y="46816"/>
                  <a:pt x="79753" y="53453"/>
                  <a:pt x="78939" y="70265"/>
                </a:cubicBezTo>
                <a:cubicBezTo>
                  <a:pt x="78139" y="87091"/>
                  <a:pt x="88299" y="114962"/>
                  <a:pt x="113419" y="121572"/>
                </a:cubicBezTo>
                <a:lnTo>
                  <a:pt x="113419" y="0"/>
                </a:ln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68"/>
          <p:cNvSpPr/>
          <p:nvPr/>
        </p:nvSpPr>
        <p:spPr>
          <a:xfrm rot="5400000">
            <a:off x="-286960" y="78952"/>
            <a:ext cx="3877796" cy="3517281"/>
          </a:xfrm>
          <a:custGeom>
            <a:avLst/>
            <a:gdLst/>
            <a:ahLst/>
            <a:cxnLst/>
            <a:rect l="l" t="t" r="r" b="b"/>
            <a:pathLst>
              <a:path w="113419" h="121558" extrusionOk="0">
                <a:moveTo>
                  <a:pt x="0" y="0"/>
                </a:moveTo>
                <a:lnTo>
                  <a:pt x="0" y="121558"/>
                </a:lnTo>
                <a:lnTo>
                  <a:pt x="113419" y="121558"/>
                </a:lnTo>
                <a:cubicBezTo>
                  <a:pt x="107553" y="118779"/>
                  <a:pt x="100087" y="114794"/>
                  <a:pt x="98922" y="107188"/>
                </a:cubicBezTo>
                <a:cubicBezTo>
                  <a:pt x="95287" y="83654"/>
                  <a:pt x="88453" y="74742"/>
                  <a:pt x="65901" y="74742"/>
                </a:cubicBezTo>
                <a:cubicBezTo>
                  <a:pt x="43335" y="74742"/>
                  <a:pt x="33680" y="68105"/>
                  <a:pt x="34480" y="51292"/>
                </a:cubicBezTo>
                <a:cubicBezTo>
                  <a:pt x="35280" y="34466"/>
                  <a:pt x="25120" y="6596"/>
                  <a:pt x="0" y="0"/>
                </a:cubicBezTo>
                <a:close/>
              </a:path>
            </a:pathLst>
          </a:custGeom>
          <a:solidFill>
            <a:srgbClr val="E2A91F">
              <a:alpha val="2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5" name="Google Shape;6845;p68"/>
          <p:cNvGrpSpPr/>
          <p:nvPr/>
        </p:nvGrpSpPr>
        <p:grpSpPr>
          <a:xfrm rot="10800000">
            <a:off x="-155329" y="559972"/>
            <a:ext cx="817548" cy="1371218"/>
            <a:chOff x="6335800" y="3943700"/>
            <a:chExt cx="663325" cy="1112550"/>
          </a:xfrm>
        </p:grpSpPr>
        <p:sp>
          <p:nvSpPr>
            <p:cNvPr id="6846" name="Google Shape;6846;p68"/>
            <p:cNvSpPr/>
            <p:nvPr/>
          </p:nvSpPr>
          <p:spPr>
            <a:xfrm>
              <a:off x="6415525" y="4240325"/>
              <a:ext cx="174525" cy="815925"/>
            </a:xfrm>
            <a:custGeom>
              <a:avLst/>
              <a:gdLst/>
              <a:ahLst/>
              <a:cxnLst/>
              <a:rect l="l" t="t" r="r" b="b"/>
              <a:pathLst>
                <a:path w="6981" h="32637" extrusionOk="0">
                  <a:moveTo>
                    <a:pt x="6484" y="1"/>
                  </a:moveTo>
                  <a:cubicBezTo>
                    <a:pt x="6368" y="1"/>
                    <a:pt x="6243" y="84"/>
                    <a:pt x="6251" y="231"/>
                  </a:cubicBezTo>
                  <a:cubicBezTo>
                    <a:pt x="6279" y="2631"/>
                    <a:pt x="6195" y="5030"/>
                    <a:pt x="6012" y="7416"/>
                  </a:cubicBezTo>
                  <a:cubicBezTo>
                    <a:pt x="5675" y="11654"/>
                    <a:pt x="5044" y="15864"/>
                    <a:pt x="4061" y="19990"/>
                  </a:cubicBezTo>
                  <a:cubicBezTo>
                    <a:pt x="3079" y="24158"/>
                    <a:pt x="1704" y="28171"/>
                    <a:pt x="118" y="32129"/>
                  </a:cubicBezTo>
                  <a:cubicBezTo>
                    <a:pt x="1" y="32418"/>
                    <a:pt x="238" y="32637"/>
                    <a:pt x="474" y="32637"/>
                  </a:cubicBezTo>
                  <a:cubicBezTo>
                    <a:pt x="605" y="32637"/>
                    <a:pt x="736" y="32570"/>
                    <a:pt x="806" y="32409"/>
                  </a:cubicBezTo>
                  <a:cubicBezTo>
                    <a:pt x="1774" y="30206"/>
                    <a:pt x="2574" y="27905"/>
                    <a:pt x="3290" y="25603"/>
                  </a:cubicBezTo>
                  <a:cubicBezTo>
                    <a:pt x="5844" y="17366"/>
                    <a:pt x="6980" y="8791"/>
                    <a:pt x="6672" y="175"/>
                  </a:cubicBezTo>
                  <a:cubicBezTo>
                    <a:pt x="6665" y="55"/>
                    <a:pt x="6577" y="1"/>
                    <a:pt x="6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68"/>
            <p:cNvSpPr/>
            <p:nvPr/>
          </p:nvSpPr>
          <p:spPr>
            <a:xfrm>
              <a:off x="6335800" y="3943700"/>
              <a:ext cx="413875" cy="312925"/>
            </a:xfrm>
            <a:custGeom>
              <a:avLst/>
              <a:gdLst/>
              <a:ahLst/>
              <a:cxnLst/>
              <a:rect l="l" t="t" r="r" b="b"/>
              <a:pathLst>
                <a:path w="16555" h="12517" extrusionOk="0">
                  <a:moveTo>
                    <a:pt x="6248" y="0"/>
                  </a:moveTo>
                  <a:cubicBezTo>
                    <a:pt x="6208" y="0"/>
                    <a:pt x="6168" y="5"/>
                    <a:pt x="6128" y="13"/>
                  </a:cubicBezTo>
                  <a:cubicBezTo>
                    <a:pt x="4462" y="346"/>
                    <a:pt x="6751" y="7243"/>
                    <a:pt x="6733" y="7243"/>
                  </a:cubicBezTo>
                  <a:cubicBezTo>
                    <a:pt x="6732" y="7243"/>
                    <a:pt x="6732" y="7242"/>
                    <a:pt x="6731" y="7240"/>
                  </a:cubicBezTo>
                  <a:cubicBezTo>
                    <a:pt x="6668" y="7100"/>
                    <a:pt x="3825" y="2843"/>
                    <a:pt x="2311" y="2843"/>
                  </a:cubicBezTo>
                  <a:cubicBezTo>
                    <a:pt x="2155" y="2843"/>
                    <a:pt x="2013" y="2888"/>
                    <a:pt x="1890" y="2988"/>
                  </a:cubicBezTo>
                  <a:cubicBezTo>
                    <a:pt x="556" y="4055"/>
                    <a:pt x="4640" y="7886"/>
                    <a:pt x="4640" y="7886"/>
                  </a:cubicBezTo>
                  <a:cubicBezTo>
                    <a:pt x="4640" y="7886"/>
                    <a:pt x="1869" y="6357"/>
                    <a:pt x="625" y="6357"/>
                  </a:cubicBezTo>
                  <a:cubicBezTo>
                    <a:pt x="239" y="6357"/>
                    <a:pt x="1" y="6504"/>
                    <a:pt x="37" y="6889"/>
                  </a:cubicBezTo>
                  <a:cubicBezTo>
                    <a:pt x="206" y="8531"/>
                    <a:pt x="6956" y="12517"/>
                    <a:pt x="6956" y="12517"/>
                  </a:cubicBezTo>
                  <a:lnTo>
                    <a:pt x="10815" y="11142"/>
                  </a:lnTo>
                  <a:cubicBezTo>
                    <a:pt x="10927" y="11029"/>
                    <a:pt x="16555" y="4939"/>
                    <a:pt x="15081" y="3325"/>
                  </a:cubicBezTo>
                  <a:cubicBezTo>
                    <a:pt x="14885" y="3110"/>
                    <a:pt x="14667" y="3017"/>
                    <a:pt x="14437" y="3017"/>
                  </a:cubicBezTo>
                  <a:cubicBezTo>
                    <a:pt x="12941" y="3017"/>
                    <a:pt x="10927" y="6960"/>
                    <a:pt x="10927" y="6960"/>
                  </a:cubicBezTo>
                  <a:cubicBezTo>
                    <a:pt x="10927" y="6960"/>
                    <a:pt x="12303" y="1416"/>
                    <a:pt x="10618" y="1023"/>
                  </a:cubicBezTo>
                  <a:cubicBezTo>
                    <a:pt x="10568" y="1012"/>
                    <a:pt x="10519" y="1007"/>
                    <a:pt x="10472" y="1007"/>
                  </a:cubicBezTo>
                  <a:cubicBezTo>
                    <a:pt x="8934" y="1007"/>
                    <a:pt x="8920" y="6791"/>
                    <a:pt x="8920" y="6791"/>
                  </a:cubicBezTo>
                  <a:cubicBezTo>
                    <a:pt x="8920" y="6791"/>
                    <a:pt x="7864" y="0"/>
                    <a:pt x="6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68"/>
            <p:cNvSpPr/>
            <p:nvPr/>
          </p:nvSpPr>
          <p:spPr>
            <a:xfrm>
              <a:off x="6487925" y="4195375"/>
              <a:ext cx="141425" cy="120575"/>
            </a:xfrm>
            <a:custGeom>
              <a:avLst/>
              <a:gdLst/>
              <a:ahLst/>
              <a:cxnLst/>
              <a:rect l="l" t="t" r="r" b="b"/>
              <a:pathLst>
                <a:path w="5657" h="4823" extrusionOk="0">
                  <a:moveTo>
                    <a:pt x="4640" y="0"/>
                  </a:moveTo>
                  <a:cubicBezTo>
                    <a:pt x="2700" y="0"/>
                    <a:pt x="1" y="1832"/>
                    <a:pt x="1" y="1832"/>
                  </a:cubicBezTo>
                  <a:cubicBezTo>
                    <a:pt x="1" y="1832"/>
                    <a:pt x="2038" y="4823"/>
                    <a:pt x="3510" y="4823"/>
                  </a:cubicBezTo>
                  <a:cubicBezTo>
                    <a:pt x="3704" y="4823"/>
                    <a:pt x="3888" y="4771"/>
                    <a:pt x="4056" y="4653"/>
                  </a:cubicBezTo>
                  <a:cubicBezTo>
                    <a:pt x="5502" y="3629"/>
                    <a:pt x="5656" y="233"/>
                    <a:pt x="5656" y="233"/>
                  </a:cubicBezTo>
                  <a:cubicBezTo>
                    <a:pt x="5363" y="69"/>
                    <a:pt x="5016" y="0"/>
                    <a:pt x="4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68"/>
            <p:cNvSpPr/>
            <p:nvPr/>
          </p:nvSpPr>
          <p:spPr>
            <a:xfrm>
              <a:off x="6477825" y="4395450"/>
              <a:ext cx="350775" cy="548925"/>
            </a:xfrm>
            <a:custGeom>
              <a:avLst/>
              <a:gdLst/>
              <a:ahLst/>
              <a:cxnLst/>
              <a:rect l="l" t="t" r="r" b="b"/>
              <a:pathLst>
                <a:path w="14031" h="21957" extrusionOk="0">
                  <a:moveTo>
                    <a:pt x="13834" y="0"/>
                  </a:moveTo>
                  <a:cubicBezTo>
                    <a:pt x="13766" y="0"/>
                    <a:pt x="13695" y="36"/>
                    <a:pt x="13666" y="116"/>
                  </a:cubicBezTo>
                  <a:cubicBezTo>
                    <a:pt x="13021" y="1856"/>
                    <a:pt x="12263" y="3569"/>
                    <a:pt x="11463" y="5253"/>
                  </a:cubicBezTo>
                  <a:cubicBezTo>
                    <a:pt x="10018" y="8214"/>
                    <a:pt x="8376" y="11090"/>
                    <a:pt x="6495" y="13799"/>
                  </a:cubicBezTo>
                  <a:cubicBezTo>
                    <a:pt x="4601" y="16535"/>
                    <a:pt x="2468" y="19047"/>
                    <a:pt x="194" y="21461"/>
                  </a:cubicBezTo>
                  <a:cubicBezTo>
                    <a:pt x="1" y="21676"/>
                    <a:pt x="194" y="21957"/>
                    <a:pt x="415" y="21957"/>
                  </a:cubicBezTo>
                  <a:cubicBezTo>
                    <a:pt x="483" y="21957"/>
                    <a:pt x="553" y="21931"/>
                    <a:pt x="615" y="21868"/>
                  </a:cubicBezTo>
                  <a:cubicBezTo>
                    <a:pt x="1934" y="20535"/>
                    <a:pt x="3169" y="19104"/>
                    <a:pt x="4334" y="17630"/>
                  </a:cubicBezTo>
                  <a:cubicBezTo>
                    <a:pt x="8516" y="12396"/>
                    <a:pt x="11786" y="6516"/>
                    <a:pt x="13989" y="201"/>
                  </a:cubicBezTo>
                  <a:cubicBezTo>
                    <a:pt x="14031" y="76"/>
                    <a:pt x="13934" y="0"/>
                    <a:pt x="13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68"/>
            <p:cNvSpPr/>
            <p:nvPr/>
          </p:nvSpPr>
          <p:spPr>
            <a:xfrm>
              <a:off x="6677725" y="4155775"/>
              <a:ext cx="321400" cy="234875"/>
            </a:xfrm>
            <a:custGeom>
              <a:avLst/>
              <a:gdLst/>
              <a:ahLst/>
              <a:cxnLst/>
              <a:rect l="l" t="t" r="r" b="b"/>
              <a:pathLst>
                <a:path w="12856" h="9395" extrusionOk="0">
                  <a:moveTo>
                    <a:pt x="6639" y="1"/>
                  </a:moveTo>
                  <a:cubicBezTo>
                    <a:pt x="5393" y="1"/>
                    <a:pt x="5101" y="5425"/>
                    <a:pt x="5095" y="5425"/>
                  </a:cubicBezTo>
                  <a:cubicBezTo>
                    <a:pt x="5095" y="5425"/>
                    <a:pt x="5095" y="5424"/>
                    <a:pt x="5095" y="5423"/>
                  </a:cubicBezTo>
                  <a:cubicBezTo>
                    <a:pt x="5081" y="5288"/>
                    <a:pt x="4137" y="951"/>
                    <a:pt x="2944" y="951"/>
                  </a:cubicBezTo>
                  <a:cubicBezTo>
                    <a:pt x="2894" y="951"/>
                    <a:pt x="2844" y="959"/>
                    <a:pt x="2793" y="975"/>
                  </a:cubicBezTo>
                  <a:cubicBezTo>
                    <a:pt x="1530" y="1367"/>
                    <a:pt x="3397" y="5297"/>
                    <a:pt x="3397" y="5297"/>
                  </a:cubicBezTo>
                  <a:cubicBezTo>
                    <a:pt x="3397" y="5297"/>
                    <a:pt x="1493" y="2996"/>
                    <a:pt x="678" y="2996"/>
                  </a:cubicBezTo>
                  <a:cubicBezTo>
                    <a:pt x="523" y="2996"/>
                    <a:pt x="408" y="3079"/>
                    <a:pt x="352" y="3276"/>
                  </a:cubicBezTo>
                  <a:cubicBezTo>
                    <a:pt x="1" y="4497"/>
                    <a:pt x="3762" y="9296"/>
                    <a:pt x="3762" y="9296"/>
                  </a:cubicBezTo>
                  <a:lnTo>
                    <a:pt x="6933" y="9395"/>
                  </a:lnTo>
                  <a:cubicBezTo>
                    <a:pt x="7060" y="9352"/>
                    <a:pt x="12855" y="6532"/>
                    <a:pt x="12252" y="4946"/>
                  </a:cubicBezTo>
                  <a:cubicBezTo>
                    <a:pt x="12124" y="4618"/>
                    <a:pt x="11877" y="4488"/>
                    <a:pt x="11565" y="4488"/>
                  </a:cubicBezTo>
                  <a:cubicBezTo>
                    <a:pt x="10366" y="4488"/>
                    <a:pt x="8210" y="6405"/>
                    <a:pt x="8210" y="6405"/>
                  </a:cubicBezTo>
                  <a:cubicBezTo>
                    <a:pt x="8210" y="6405"/>
                    <a:pt x="10779" y="2785"/>
                    <a:pt x="9670" y="2027"/>
                  </a:cubicBezTo>
                  <a:cubicBezTo>
                    <a:pt x="9582" y="1968"/>
                    <a:pt x="9490" y="1940"/>
                    <a:pt x="9395" y="1940"/>
                  </a:cubicBezTo>
                  <a:cubicBezTo>
                    <a:pt x="8285" y="1940"/>
                    <a:pt x="6807" y="5718"/>
                    <a:pt x="6807" y="5718"/>
                  </a:cubicBezTo>
                  <a:cubicBezTo>
                    <a:pt x="6807" y="5718"/>
                    <a:pt x="8028" y="231"/>
                    <a:pt x="6709" y="6"/>
                  </a:cubicBezTo>
                  <a:cubicBezTo>
                    <a:pt x="6685" y="2"/>
                    <a:pt x="6662" y="1"/>
                    <a:pt x="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68"/>
            <p:cNvSpPr/>
            <p:nvPr/>
          </p:nvSpPr>
          <p:spPr>
            <a:xfrm>
              <a:off x="6760525" y="4364600"/>
              <a:ext cx="113700" cy="86600"/>
            </a:xfrm>
            <a:custGeom>
              <a:avLst/>
              <a:gdLst/>
              <a:ahLst/>
              <a:cxnLst/>
              <a:rect l="l" t="t" r="r" b="b"/>
              <a:pathLst>
                <a:path w="4548" h="3464" extrusionOk="0">
                  <a:moveTo>
                    <a:pt x="2278" y="1"/>
                  </a:moveTo>
                  <a:cubicBezTo>
                    <a:pt x="1118" y="1"/>
                    <a:pt x="1" y="256"/>
                    <a:pt x="1" y="256"/>
                  </a:cubicBezTo>
                  <a:cubicBezTo>
                    <a:pt x="1" y="256"/>
                    <a:pt x="729" y="3464"/>
                    <a:pt x="1955" y="3464"/>
                  </a:cubicBezTo>
                  <a:cubicBezTo>
                    <a:pt x="2013" y="3464"/>
                    <a:pt x="2073" y="3457"/>
                    <a:pt x="2134" y="3441"/>
                  </a:cubicBezTo>
                  <a:cubicBezTo>
                    <a:pt x="3467" y="3119"/>
                    <a:pt x="4548" y="691"/>
                    <a:pt x="4548" y="691"/>
                  </a:cubicBezTo>
                  <a:cubicBezTo>
                    <a:pt x="4095" y="153"/>
                    <a:pt x="3174"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2" name="Google Shape;6852;p68"/>
          <p:cNvGrpSpPr/>
          <p:nvPr/>
        </p:nvGrpSpPr>
        <p:grpSpPr>
          <a:xfrm rot="10800000">
            <a:off x="-249281" y="-383071"/>
            <a:ext cx="1554601" cy="1543343"/>
            <a:chOff x="5397225" y="4249225"/>
            <a:chExt cx="869950" cy="863650"/>
          </a:xfrm>
        </p:grpSpPr>
        <p:sp>
          <p:nvSpPr>
            <p:cNvPr id="6853" name="Google Shape;6853;p68"/>
            <p:cNvSpPr/>
            <p:nvPr/>
          </p:nvSpPr>
          <p:spPr>
            <a:xfrm>
              <a:off x="5476650" y="4249225"/>
              <a:ext cx="540650" cy="377900"/>
            </a:xfrm>
            <a:custGeom>
              <a:avLst/>
              <a:gdLst/>
              <a:ahLst/>
              <a:cxnLst/>
              <a:rect l="l" t="t" r="r" b="b"/>
              <a:pathLst>
                <a:path w="21626" h="15116" extrusionOk="0">
                  <a:moveTo>
                    <a:pt x="12777" y="1"/>
                  </a:moveTo>
                  <a:cubicBezTo>
                    <a:pt x="6747" y="1"/>
                    <a:pt x="0" y="6825"/>
                    <a:pt x="13297" y="15115"/>
                  </a:cubicBezTo>
                  <a:lnTo>
                    <a:pt x="15977" y="14540"/>
                  </a:lnTo>
                  <a:cubicBezTo>
                    <a:pt x="21626" y="4035"/>
                    <a:pt x="17413" y="1"/>
                    <a:pt x="12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68"/>
            <p:cNvSpPr/>
            <p:nvPr/>
          </p:nvSpPr>
          <p:spPr>
            <a:xfrm>
              <a:off x="5623475" y="4384300"/>
              <a:ext cx="328750" cy="229825"/>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68"/>
            <p:cNvSpPr/>
            <p:nvPr/>
          </p:nvSpPr>
          <p:spPr>
            <a:xfrm>
              <a:off x="5891500" y="4373750"/>
              <a:ext cx="375675" cy="331125"/>
            </a:xfrm>
            <a:custGeom>
              <a:avLst/>
              <a:gdLst/>
              <a:ahLst/>
              <a:cxnLst/>
              <a:rect l="l" t="t" r="r" b="b"/>
              <a:pathLst>
                <a:path w="15027" h="13245" extrusionOk="0">
                  <a:moveTo>
                    <a:pt x="8181" y="0"/>
                  </a:moveTo>
                  <a:cubicBezTo>
                    <a:pt x="5322" y="0"/>
                    <a:pt x="2134" y="2620"/>
                    <a:pt x="1" y="10190"/>
                  </a:cubicBezTo>
                  <a:lnTo>
                    <a:pt x="1306" y="12590"/>
                  </a:lnTo>
                  <a:cubicBezTo>
                    <a:pt x="3417" y="13043"/>
                    <a:pt x="5234" y="13244"/>
                    <a:pt x="6786" y="13244"/>
                  </a:cubicBezTo>
                  <a:cubicBezTo>
                    <a:pt x="13077" y="13244"/>
                    <a:pt x="15026" y="9935"/>
                    <a:pt x="14610" y="6626"/>
                  </a:cubicBezTo>
                  <a:cubicBezTo>
                    <a:pt x="14194" y="3313"/>
                    <a:pt x="11395" y="0"/>
                    <a:pt x="8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68"/>
            <p:cNvSpPr/>
            <p:nvPr/>
          </p:nvSpPr>
          <p:spPr>
            <a:xfrm>
              <a:off x="5903425" y="4471325"/>
              <a:ext cx="228775" cy="201050"/>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68"/>
            <p:cNvSpPr/>
            <p:nvPr/>
          </p:nvSpPr>
          <p:spPr>
            <a:xfrm>
              <a:off x="5891500" y="4712325"/>
              <a:ext cx="360975" cy="338925"/>
            </a:xfrm>
            <a:custGeom>
              <a:avLst/>
              <a:gdLst/>
              <a:ahLst/>
              <a:cxnLst/>
              <a:rect l="l" t="t" r="r" b="b"/>
              <a:pathLst>
                <a:path w="14439" h="13557" extrusionOk="0">
                  <a:moveTo>
                    <a:pt x="2223" y="0"/>
                  </a:moveTo>
                  <a:cubicBezTo>
                    <a:pt x="2129" y="0"/>
                    <a:pt x="2033" y="1"/>
                    <a:pt x="1937" y="1"/>
                  </a:cubicBezTo>
                  <a:lnTo>
                    <a:pt x="1" y="1924"/>
                  </a:lnTo>
                  <a:cubicBezTo>
                    <a:pt x="618" y="10599"/>
                    <a:pt x="3827" y="13556"/>
                    <a:pt x="7038" y="13556"/>
                  </a:cubicBezTo>
                  <a:cubicBezTo>
                    <a:pt x="10475" y="13556"/>
                    <a:pt x="13913" y="10168"/>
                    <a:pt x="14175" y="6779"/>
                  </a:cubicBezTo>
                  <a:cubicBezTo>
                    <a:pt x="14439" y="3390"/>
                    <a:pt x="11512" y="0"/>
                    <a:pt x="2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68"/>
            <p:cNvSpPr/>
            <p:nvPr/>
          </p:nvSpPr>
          <p:spPr>
            <a:xfrm>
              <a:off x="5890800" y="4722875"/>
              <a:ext cx="38625" cy="37550"/>
            </a:xfrm>
            <a:custGeom>
              <a:avLst/>
              <a:gdLst/>
              <a:ahLst/>
              <a:cxnLst/>
              <a:rect l="l" t="t" r="r" b="b"/>
              <a:pathLst>
                <a:path w="1545" h="1502" extrusionOk="0">
                  <a:moveTo>
                    <a:pt x="1236" y="0"/>
                  </a:moveTo>
                  <a:lnTo>
                    <a:pt x="1" y="1207"/>
                  </a:lnTo>
                  <a:cubicBezTo>
                    <a:pt x="15" y="1305"/>
                    <a:pt x="15" y="1404"/>
                    <a:pt x="29" y="1502"/>
                  </a:cubicBezTo>
                  <a:lnTo>
                    <a:pt x="1544" y="0"/>
                  </a:lnTo>
                  <a:close/>
                </a:path>
              </a:pathLst>
            </a:custGeom>
            <a:solidFill>
              <a:srgbClr val="E8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68"/>
            <p:cNvSpPr/>
            <p:nvPr/>
          </p:nvSpPr>
          <p:spPr>
            <a:xfrm>
              <a:off x="5397225" y="4735500"/>
              <a:ext cx="532100" cy="377375"/>
            </a:xfrm>
            <a:custGeom>
              <a:avLst/>
              <a:gdLst/>
              <a:ahLst/>
              <a:cxnLst/>
              <a:rect l="l" t="t" r="r" b="b"/>
              <a:pathLst>
                <a:path w="21284" h="15095" extrusionOk="0">
                  <a:moveTo>
                    <a:pt x="15856" y="0"/>
                  </a:moveTo>
                  <a:cubicBezTo>
                    <a:pt x="1" y="5865"/>
                    <a:pt x="7610" y="15094"/>
                    <a:pt x="13925" y="15094"/>
                  </a:cubicBezTo>
                  <a:cubicBezTo>
                    <a:pt x="17855" y="15094"/>
                    <a:pt x="21284" y="11519"/>
                    <a:pt x="18242" y="1334"/>
                  </a:cubicBezTo>
                  <a:lnTo>
                    <a:pt x="15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68"/>
            <p:cNvSpPr/>
            <p:nvPr/>
          </p:nvSpPr>
          <p:spPr>
            <a:xfrm>
              <a:off x="5401525" y="4500150"/>
              <a:ext cx="383700" cy="325425"/>
            </a:xfrm>
            <a:custGeom>
              <a:avLst/>
              <a:gdLst/>
              <a:ahLst/>
              <a:cxnLst/>
              <a:rect l="l" t="t" r="r" b="b"/>
              <a:pathLst>
                <a:path w="15348" h="13017" extrusionOk="0">
                  <a:moveTo>
                    <a:pt x="5762" y="1"/>
                  </a:moveTo>
                  <a:cubicBezTo>
                    <a:pt x="2202" y="1"/>
                    <a:pt x="246" y="3255"/>
                    <a:pt x="121" y="6510"/>
                  </a:cubicBezTo>
                  <a:cubicBezTo>
                    <a:pt x="0" y="9760"/>
                    <a:pt x="1717" y="13016"/>
                    <a:pt x="5500" y="13016"/>
                  </a:cubicBezTo>
                  <a:cubicBezTo>
                    <a:pt x="7858" y="13016"/>
                    <a:pt x="11019" y="11751"/>
                    <a:pt x="15039" y="8432"/>
                  </a:cubicBezTo>
                  <a:lnTo>
                    <a:pt x="15348" y="5724"/>
                  </a:lnTo>
                  <a:cubicBezTo>
                    <a:pt x="11439" y="1551"/>
                    <a:pt x="8218" y="1"/>
                    <a:pt x="5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68"/>
            <p:cNvSpPr/>
            <p:nvPr/>
          </p:nvSpPr>
          <p:spPr>
            <a:xfrm>
              <a:off x="5532250" y="4564650"/>
              <a:ext cx="243150" cy="206300"/>
            </a:xfrm>
            <a:custGeom>
              <a:avLst/>
              <a:gdLst/>
              <a:ahLst/>
              <a:cxnLst/>
              <a:rect l="l" t="t" r="r" b="b"/>
              <a:pathLst>
                <a:path w="9726" h="8252" extrusionOk="0">
                  <a:moveTo>
                    <a:pt x="3635" y="0"/>
                  </a:moveTo>
                  <a:cubicBezTo>
                    <a:pt x="1376" y="0"/>
                    <a:pt x="141" y="2063"/>
                    <a:pt x="71" y="4126"/>
                  </a:cubicBezTo>
                  <a:cubicBezTo>
                    <a:pt x="0" y="6189"/>
                    <a:pt x="1081" y="8252"/>
                    <a:pt x="3481" y="8252"/>
                  </a:cubicBezTo>
                  <a:cubicBezTo>
                    <a:pt x="4982" y="8252"/>
                    <a:pt x="6989" y="7452"/>
                    <a:pt x="9529" y="5347"/>
                  </a:cubicBezTo>
                  <a:lnTo>
                    <a:pt x="9726" y="3621"/>
                  </a:lnTo>
                  <a:cubicBezTo>
                    <a:pt x="7242" y="983"/>
                    <a:pt x="5193" y="0"/>
                    <a:pt x="3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68"/>
            <p:cNvSpPr/>
            <p:nvPr/>
          </p:nvSpPr>
          <p:spPr>
            <a:xfrm rot="8482183">
              <a:off x="5858670" y="4678310"/>
              <a:ext cx="328754" cy="229828"/>
            </a:xfrm>
            <a:custGeom>
              <a:avLst/>
              <a:gdLst/>
              <a:ahLst/>
              <a:cxnLst/>
              <a:rect l="l" t="t" r="r" b="b"/>
              <a:pathLst>
                <a:path w="13150" h="9193" extrusionOk="0">
                  <a:moveTo>
                    <a:pt x="7789" y="1"/>
                  </a:moveTo>
                  <a:cubicBezTo>
                    <a:pt x="4112" y="1"/>
                    <a:pt x="0" y="4155"/>
                    <a:pt x="8083" y="9193"/>
                  </a:cubicBezTo>
                  <a:lnTo>
                    <a:pt x="9711" y="8842"/>
                  </a:lnTo>
                  <a:cubicBezTo>
                    <a:pt x="13150" y="2443"/>
                    <a:pt x="10595" y="1"/>
                    <a:pt x="7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68"/>
            <p:cNvSpPr/>
            <p:nvPr/>
          </p:nvSpPr>
          <p:spPr>
            <a:xfrm rot="8482183">
              <a:off x="5652158" y="4769633"/>
              <a:ext cx="228778" cy="201052"/>
            </a:xfrm>
            <a:custGeom>
              <a:avLst/>
              <a:gdLst/>
              <a:ahLst/>
              <a:cxnLst/>
              <a:rect l="l" t="t" r="r" b="b"/>
              <a:pathLst>
                <a:path w="9151" h="8042" extrusionOk="0">
                  <a:moveTo>
                    <a:pt x="4969" y="0"/>
                  </a:moveTo>
                  <a:cubicBezTo>
                    <a:pt x="3229" y="0"/>
                    <a:pt x="1292" y="1586"/>
                    <a:pt x="1" y="6175"/>
                  </a:cubicBezTo>
                  <a:lnTo>
                    <a:pt x="801" y="7648"/>
                  </a:lnTo>
                  <a:cubicBezTo>
                    <a:pt x="2078" y="7915"/>
                    <a:pt x="3186" y="8041"/>
                    <a:pt x="4127" y="8041"/>
                  </a:cubicBezTo>
                  <a:cubicBezTo>
                    <a:pt x="7958" y="8041"/>
                    <a:pt x="9151" y="6035"/>
                    <a:pt x="8898" y="4014"/>
                  </a:cubicBezTo>
                  <a:cubicBezTo>
                    <a:pt x="8631" y="2007"/>
                    <a:pt x="6933" y="0"/>
                    <a:pt x="4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68"/>
            <p:cNvSpPr/>
            <p:nvPr/>
          </p:nvSpPr>
          <p:spPr>
            <a:xfrm>
              <a:off x="5642575" y="4493675"/>
              <a:ext cx="425425" cy="388525"/>
            </a:xfrm>
            <a:custGeom>
              <a:avLst/>
              <a:gdLst/>
              <a:ahLst/>
              <a:cxnLst/>
              <a:rect l="l" t="t" r="r" b="b"/>
              <a:pathLst>
                <a:path w="17017" h="15541" extrusionOk="0">
                  <a:moveTo>
                    <a:pt x="10123" y="0"/>
                  </a:moveTo>
                  <a:cubicBezTo>
                    <a:pt x="9258" y="0"/>
                    <a:pt x="8393" y="445"/>
                    <a:pt x="7951" y="1450"/>
                  </a:cubicBezTo>
                  <a:cubicBezTo>
                    <a:pt x="7474" y="2530"/>
                    <a:pt x="7376" y="3765"/>
                    <a:pt x="7418" y="4846"/>
                  </a:cubicBezTo>
                  <a:cubicBezTo>
                    <a:pt x="6534" y="3471"/>
                    <a:pt x="5593" y="2699"/>
                    <a:pt x="4709" y="2320"/>
                  </a:cubicBezTo>
                  <a:cubicBezTo>
                    <a:pt x="4364" y="2171"/>
                    <a:pt x="4029" y="2104"/>
                    <a:pt x="3711" y="2104"/>
                  </a:cubicBezTo>
                  <a:cubicBezTo>
                    <a:pt x="1660" y="2104"/>
                    <a:pt x="356" y="4887"/>
                    <a:pt x="2239" y="6418"/>
                  </a:cubicBezTo>
                  <a:cubicBezTo>
                    <a:pt x="2759" y="6839"/>
                    <a:pt x="3362" y="7147"/>
                    <a:pt x="3965" y="7400"/>
                  </a:cubicBezTo>
                  <a:cubicBezTo>
                    <a:pt x="3095" y="7625"/>
                    <a:pt x="2422" y="7961"/>
                    <a:pt x="1903" y="8368"/>
                  </a:cubicBezTo>
                  <a:cubicBezTo>
                    <a:pt x="1" y="9892"/>
                    <a:pt x="1307" y="12686"/>
                    <a:pt x="3376" y="12686"/>
                  </a:cubicBezTo>
                  <a:cubicBezTo>
                    <a:pt x="3689" y="12686"/>
                    <a:pt x="4019" y="12622"/>
                    <a:pt x="4358" y="12480"/>
                  </a:cubicBezTo>
                  <a:cubicBezTo>
                    <a:pt x="5439" y="12017"/>
                    <a:pt x="6351" y="11203"/>
                    <a:pt x="7067" y="10375"/>
                  </a:cubicBezTo>
                  <a:lnTo>
                    <a:pt x="7067" y="10375"/>
                  </a:lnTo>
                  <a:cubicBezTo>
                    <a:pt x="6758" y="11989"/>
                    <a:pt x="6912" y="13182"/>
                    <a:pt x="7291" y="14080"/>
                  </a:cubicBezTo>
                  <a:cubicBezTo>
                    <a:pt x="7723" y="15093"/>
                    <a:pt x="8587" y="15540"/>
                    <a:pt x="9454" y="15540"/>
                  </a:cubicBezTo>
                  <a:cubicBezTo>
                    <a:pt x="10784" y="15540"/>
                    <a:pt x="12121" y="14486"/>
                    <a:pt x="11908" y="12803"/>
                  </a:cubicBezTo>
                  <a:cubicBezTo>
                    <a:pt x="11754" y="11652"/>
                    <a:pt x="11207" y="10544"/>
                    <a:pt x="10617" y="9631"/>
                  </a:cubicBezTo>
                  <a:lnTo>
                    <a:pt x="10617" y="9631"/>
                  </a:lnTo>
                  <a:cubicBezTo>
                    <a:pt x="11790" y="10217"/>
                    <a:pt x="12790" y="10441"/>
                    <a:pt x="13640" y="10441"/>
                  </a:cubicBezTo>
                  <a:cubicBezTo>
                    <a:pt x="13848" y="10441"/>
                    <a:pt x="14047" y="10428"/>
                    <a:pt x="14238" y="10403"/>
                  </a:cubicBezTo>
                  <a:cubicBezTo>
                    <a:pt x="17003" y="10038"/>
                    <a:pt x="17017" y="6025"/>
                    <a:pt x="14238" y="5632"/>
                  </a:cubicBezTo>
                  <a:cubicBezTo>
                    <a:pt x="13969" y="5592"/>
                    <a:pt x="13696" y="5575"/>
                    <a:pt x="13423" y="5575"/>
                  </a:cubicBezTo>
                  <a:cubicBezTo>
                    <a:pt x="12527" y="5575"/>
                    <a:pt x="11627" y="5767"/>
                    <a:pt x="10842" y="6025"/>
                  </a:cubicBezTo>
                  <a:cubicBezTo>
                    <a:pt x="11936" y="4804"/>
                    <a:pt x="12414" y="3709"/>
                    <a:pt x="12554" y="2741"/>
                  </a:cubicBezTo>
                  <a:cubicBezTo>
                    <a:pt x="12784" y="1056"/>
                    <a:pt x="11455" y="0"/>
                    <a:pt x="1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68"/>
            <p:cNvSpPr/>
            <p:nvPr/>
          </p:nvSpPr>
          <p:spPr>
            <a:xfrm>
              <a:off x="5768825" y="4638350"/>
              <a:ext cx="167500" cy="117850"/>
            </a:xfrm>
            <a:custGeom>
              <a:avLst/>
              <a:gdLst/>
              <a:ahLst/>
              <a:cxnLst/>
              <a:rect l="l" t="t" r="r" b="b"/>
              <a:pathLst>
                <a:path w="6700" h="4714" extrusionOk="0">
                  <a:moveTo>
                    <a:pt x="3426" y="0"/>
                  </a:moveTo>
                  <a:cubicBezTo>
                    <a:pt x="3208" y="0"/>
                    <a:pt x="2976" y="31"/>
                    <a:pt x="2733" y="97"/>
                  </a:cubicBezTo>
                  <a:cubicBezTo>
                    <a:pt x="1" y="832"/>
                    <a:pt x="807" y="4714"/>
                    <a:pt x="3271" y="4714"/>
                  </a:cubicBezTo>
                  <a:cubicBezTo>
                    <a:pt x="3490" y="4714"/>
                    <a:pt x="3723" y="4683"/>
                    <a:pt x="3967" y="4616"/>
                  </a:cubicBezTo>
                  <a:cubicBezTo>
                    <a:pt x="6699" y="3882"/>
                    <a:pt x="5881" y="0"/>
                    <a:pt x="3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6" name="Google Shape;6866;p68"/>
          <p:cNvGrpSpPr/>
          <p:nvPr/>
        </p:nvGrpSpPr>
        <p:grpSpPr>
          <a:xfrm>
            <a:off x="-356460" y="1936992"/>
            <a:ext cx="840195" cy="775397"/>
            <a:chOff x="-148797" y="1986032"/>
            <a:chExt cx="840195" cy="775397"/>
          </a:xfrm>
        </p:grpSpPr>
        <p:grpSp>
          <p:nvGrpSpPr>
            <p:cNvPr id="6867" name="Google Shape;6867;p68"/>
            <p:cNvGrpSpPr/>
            <p:nvPr/>
          </p:nvGrpSpPr>
          <p:grpSpPr>
            <a:xfrm>
              <a:off x="-148797" y="1986032"/>
              <a:ext cx="840195" cy="775397"/>
              <a:chOff x="-148797" y="1986032"/>
              <a:chExt cx="840195" cy="775397"/>
            </a:xfrm>
          </p:grpSpPr>
          <p:sp>
            <p:nvSpPr>
              <p:cNvPr id="6868" name="Google Shape;6868;p68"/>
              <p:cNvSpPr/>
              <p:nvPr/>
            </p:nvSpPr>
            <p:spPr>
              <a:xfrm rot="10800000">
                <a:off x="193376" y="2427545"/>
                <a:ext cx="319433" cy="333884"/>
              </a:xfrm>
              <a:custGeom>
                <a:avLst/>
                <a:gdLst/>
                <a:ahLst/>
                <a:cxnLst/>
                <a:rect l="l" t="t" r="r" b="b"/>
                <a:pathLst>
                  <a:path w="10367" h="10836" extrusionOk="0">
                    <a:moveTo>
                      <a:pt x="5953" y="0"/>
                    </a:moveTo>
                    <a:cubicBezTo>
                      <a:pt x="5748" y="0"/>
                      <a:pt x="5527" y="23"/>
                      <a:pt x="5291" y="72"/>
                    </a:cubicBezTo>
                    <a:cubicBezTo>
                      <a:pt x="1" y="1152"/>
                      <a:pt x="6807" y="10835"/>
                      <a:pt x="6807" y="10835"/>
                    </a:cubicBezTo>
                    <a:lnTo>
                      <a:pt x="7452" y="10709"/>
                    </a:lnTo>
                    <a:lnTo>
                      <a:pt x="8112" y="10569"/>
                    </a:lnTo>
                    <a:cubicBezTo>
                      <a:pt x="8112" y="10569"/>
                      <a:pt x="10366" y="0"/>
                      <a:pt x="5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68"/>
              <p:cNvSpPr/>
              <p:nvPr/>
            </p:nvSpPr>
            <p:spPr>
              <a:xfrm rot="10800000">
                <a:off x="29792" y="1986032"/>
                <a:ext cx="319433" cy="334316"/>
              </a:xfrm>
              <a:custGeom>
                <a:avLst/>
                <a:gdLst/>
                <a:ahLst/>
                <a:cxnLst/>
                <a:rect l="l" t="t" r="r" b="b"/>
                <a:pathLst>
                  <a:path w="10367" h="10850" extrusionOk="0">
                    <a:moveTo>
                      <a:pt x="3561" y="0"/>
                    </a:moveTo>
                    <a:lnTo>
                      <a:pt x="2915" y="141"/>
                    </a:lnTo>
                    <a:lnTo>
                      <a:pt x="2256" y="267"/>
                    </a:lnTo>
                    <a:cubicBezTo>
                      <a:pt x="2256" y="267"/>
                      <a:pt x="1" y="10849"/>
                      <a:pt x="4415" y="10849"/>
                    </a:cubicBezTo>
                    <a:cubicBezTo>
                      <a:pt x="4621" y="10849"/>
                      <a:pt x="4841" y="10826"/>
                      <a:pt x="5076" y="10778"/>
                    </a:cubicBezTo>
                    <a:cubicBezTo>
                      <a:pt x="10367" y="9698"/>
                      <a:pt x="356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68"/>
              <p:cNvSpPr/>
              <p:nvPr/>
            </p:nvSpPr>
            <p:spPr>
              <a:xfrm rot="10800000">
                <a:off x="-131419" y="2347555"/>
                <a:ext cx="349321" cy="166911"/>
              </a:xfrm>
              <a:custGeom>
                <a:avLst/>
                <a:gdLst/>
                <a:ahLst/>
                <a:cxnLst/>
                <a:rect l="l" t="t" r="r" b="b"/>
                <a:pathLst>
                  <a:path w="11337" h="5417" extrusionOk="0">
                    <a:moveTo>
                      <a:pt x="8246" y="0"/>
                    </a:moveTo>
                    <a:cubicBezTo>
                      <a:pt x="5027" y="0"/>
                      <a:pt x="0" y="3536"/>
                      <a:pt x="0" y="3536"/>
                    </a:cubicBezTo>
                    <a:lnTo>
                      <a:pt x="141" y="4181"/>
                    </a:lnTo>
                    <a:lnTo>
                      <a:pt x="267" y="4841"/>
                    </a:lnTo>
                    <a:cubicBezTo>
                      <a:pt x="267" y="4841"/>
                      <a:pt x="2970" y="5417"/>
                      <a:pt x="5643" y="5417"/>
                    </a:cubicBezTo>
                    <a:cubicBezTo>
                      <a:pt x="8507" y="5417"/>
                      <a:pt x="11337" y="4756"/>
                      <a:pt x="10778" y="2020"/>
                    </a:cubicBezTo>
                    <a:cubicBezTo>
                      <a:pt x="10476" y="535"/>
                      <a:pt x="9497" y="0"/>
                      <a:pt x="8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68"/>
              <p:cNvSpPr/>
              <p:nvPr/>
            </p:nvSpPr>
            <p:spPr>
              <a:xfrm rot="10800000">
                <a:off x="325099" y="2233179"/>
                <a:ext cx="348921" cy="166757"/>
              </a:xfrm>
              <a:custGeom>
                <a:avLst/>
                <a:gdLst/>
                <a:ahLst/>
                <a:cxnLst/>
                <a:rect l="l" t="t" r="r" b="b"/>
                <a:pathLst>
                  <a:path w="11324" h="5412" extrusionOk="0">
                    <a:moveTo>
                      <a:pt x="5687" y="1"/>
                    </a:moveTo>
                    <a:cubicBezTo>
                      <a:pt x="2827" y="1"/>
                      <a:pt x="1" y="661"/>
                      <a:pt x="559" y="3397"/>
                    </a:cubicBezTo>
                    <a:cubicBezTo>
                      <a:pt x="862" y="4878"/>
                      <a:pt x="1838" y="5411"/>
                      <a:pt x="3087" y="5411"/>
                    </a:cubicBezTo>
                    <a:cubicBezTo>
                      <a:pt x="6302" y="5411"/>
                      <a:pt x="11323" y="1882"/>
                      <a:pt x="11323" y="1882"/>
                    </a:cubicBezTo>
                    <a:lnTo>
                      <a:pt x="11197" y="1236"/>
                    </a:lnTo>
                    <a:lnTo>
                      <a:pt x="11056" y="577"/>
                    </a:lnTo>
                    <a:cubicBezTo>
                      <a:pt x="11056" y="577"/>
                      <a:pt x="8357"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68"/>
              <p:cNvSpPr/>
              <p:nvPr/>
            </p:nvSpPr>
            <p:spPr>
              <a:xfrm rot="10800000">
                <a:off x="-84368" y="2411553"/>
                <a:ext cx="340324" cy="305568"/>
              </a:xfrm>
              <a:custGeom>
                <a:avLst/>
                <a:gdLst/>
                <a:ahLst/>
                <a:cxnLst/>
                <a:rect l="l" t="t" r="r" b="b"/>
                <a:pathLst>
                  <a:path w="11045" h="9917" extrusionOk="0">
                    <a:moveTo>
                      <a:pt x="5107" y="1"/>
                    </a:moveTo>
                    <a:cubicBezTo>
                      <a:pt x="1601" y="1"/>
                      <a:pt x="0" y="9187"/>
                      <a:pt x="0" y="9187"/>
                    </a:cubicBezTo>
                    <a:lnTo>
                      <a:pt x="562" y="9552"/>
                    </a:lnTo>
                    <a:lnTo>
                      <a:pt x="1109" y="9916"/>
                    </a:lnTo>
                    <a:cubicBezTo>
                      <a:pt x="1109" y="9916"/>
                      <a:pt x="11045" y="3475"/>
                      <a:pt x="6540" y="486"/>
                    </a:cubicBezTo>
                    <a:cubicBezTo>
                      <a:pt x="6031" y="150"/>
                      <a:pt x="5553" y="1"/>
                      <a:pt x="5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68"/>
              <p:cNvSpPr/>
              <p:nvPr/>
            </p:nvSpPr>
            <p:spPr>
              <a:xfrm rot="10800000">
                <a:off x="286614" y="2030649"/>
                <a:ext cx="340355" cy="305259"/>
              </a:xfrm>
              <a:custGeom>
                <a:avLst/>
                <a:gdLst/>
                <a:ahLst/>
                <a:cxnLst/>
                <a:rect l="l" t="t" r="r" b="b"/>
                <a:pathLst>
                  <a:path w="11046" h="9907" extrusionOk="0">
                    <a:moveTo>
                      <a:pt x="9936" y="0"/>
                    </a:moveTo>
                    <a:cubicBezTo>
                      <a:pt x="9936" y="0"/>
                      <a:pt x="1" y="6442"/>
                      <a:pt x="4505" y="9417"/>
                    </a:cubicBezTo>
                    <a:cubicBezTo>
                      <a:pt x="5017" y="9756"/>
                      <a:pt x="5496" y="9906"/>
                      <a:pt x="5944" y="9906"/>
                    </a:cubicBezTo>
                    <a:cubicBezTo>
                      <a:pt x="9446" y="9906"/>
                      <a:pt x="11045" y="730"/>
                      <a:pt x="11045" y="730"/>
                    </a:cubicBezTo>
                    <a:lnTo>
                      <a:pt x="10484" y="365"/>
                    </a:lnTo>
                    <a:lnTo>
                      <a:pt x="99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68"/>
              <p:cNvSpPr/>
              <p:nvPr/>
            </p:nvSpPr>
            <p:spPr>
              <a:xfrm rot="10800000">
                <a:off x="-148797" y="2120775"/>
                <a:ext cx="382260" cy="237626"/>
              </a:xfrm>
              <a:custGeom>
                <a:avLst/>
                <a:gdLst/>
                <a:ahLst/>
                <a:cxnLst/>
                <a:rect l="l" t="t" r="r" b="b"/>
                <a:pathLst>
                  <a:path w="12406" h="7712" extrusionOk="0">
                    <a:moveTo>
                      <a:pt x="730" y="0"/>
                    </a:moveTo>
                    <a:lnTo>
                      <a:pt x="365" y="562"/>
                    </a:lnTo>
                    <a:lnTo>
                      <a:pt x="0" y="1109"/>
                    </a:lnTo>
                    <a:cubicBezTo>
                      <a:pt x="0" y="1109"/>
                      <a:pt x="4281" y="7712"/>
                      <a:pt x="7482" y="7712"/>
                    </a:cubicBezTo>
                    <a:cubicBezTo>
                      <a:pt x="8208" y="7712"/>
                      <a:pt x="8878" y="7373"/>
                      <a:pt x="9431" y="6540"/>
                    </a:cubicBezTo>
                    <a:cubicBezTo>
                      <a:pt x="12406" y="2035"/>
                      <a:pt x="730" y="0"/>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68"/>
              <p:cNvSpPr/>
              <p:nvPr/>
            </p:nvSpPr>
            <p:spPr>
              <a:xfrm rot="10800000">
                <a:off x="309107" y="2389060"/>
                <a:ext cx="382291" cy="237657"/>
              </a:xfrm>
              <a:custGeom>
                <a:avLst/>
                <a:gdLst/>
                <a:ahLst/>
                <a:cxnLst/>
                <a:rect l="l" t="t" r="r" b="b"/>
                <a:pathLst>
                  <a:path w="12407" h="7713" extrusionOk="0">
                    <a:moveTo>
                      <a:pt x="4924" y="1"/>
                    </a:moveTo>
                    <a:cubicBezTo>
                      <a:pt x="4199" y="1"/>
                      <a:pt x="3528" y="340"/>
                      <a:pt x="2976" y="1173"/>
                    </a:cubicBezTo>
                    <a:cubicBezTo>
                      <a:pt x="1" y="5677"/>
                      <a:pt x="11677" y="7712"/>
                      <a:pt x="11677" y="7712"/>
                    </a:cubicBezTo>
                    <a:lnTo>
                      <a:pt x="12041" y="7151"/>
                    </a:lnTo>
                    <a:lnTo>
                      <a:pt x="12406" y="6603"/>
                    </a:lnTo>
                    <a:cubicBezTo>
                      <a:pt x="12406" y="6603"/>
                      <a:pt x="8126" y="1"/>
                      <a:pt x="4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6" name="Google Shape;6876;p68"/>
            <p:cNvGrpSpPr/>
            <p:nvPr/>
          </p:nvGrpSpPr>
          <p:grpSpPr>
            <a:xfrm>
              <a:off x="75610" y="2179473"/>
              <a:ext cx="391350" cy="388515"/>
              <a:chOff x="75610" y="2179473"/>
              <a:chExt cx="391350" cy="388515"/>
            </a:xfrm>
          </p:grpSpPr>
          <p:sp>
            <p:nvSpPr>
              <p:cNvPr id="6877" name="Google Shape;6877;p68"/>
              <p:cNvSpPr/>
              <p:nvPr/>
            </p:nvSpPr>
            <p:spPr>
              <a:xfrm rot="10800000">
                <a:off x="165552" y="2276502"/>
                <a:ext cx="211898" cy="194581"/>
              </a:xfrm>
              <a:custGeom>
                <a:avLst/>
                <a:gdLst/>
                <a:ahLst/>
                <a:cxnLst/>
                <a:rect l="l" t="t" r="r" b="b"/>
                <a:pathLst>
                  <a:path w="6877" h="6315" extrusionOk="0">
                    <a:moveTo>
                      <a:pt x="3453" y="0"/>
                    </a:moveTo>
                    <a:cubicBezTo>
                      <a:pt x="3244" y="0"/>
                      <a:pt x="3033" y="21"/>
                      <a:pt x="2821" y="65"/>
                    </a:cubicBezTo>
                    <a:cubicBezTo>
                      <a:pt x="1109" y="416"/>
                      <a:pt x="0" y="2086"/>
                      <a:pt x="351" y="3784"/>
                    </a:cubicBezTo>
                    <a:cubicBezTo>
                      <a:pt x="659" y="5287"/>
                      <a:pt x="1984" y="6315"/>
                      <a:pt x="3453" y="6315"/>
                    </a:cubicBezTo>
                    <a:cubicBezTo>
                      <a:pt x="3656" y="6315"/>
                      <a:pt x="3863" y="6295"/>
                      <a:pt x="4070" y="6254"/>
                    </a:cubicBezTo>
                    <a:cubicBezTo>
                      <a:pt x="5782" y="5903"/>
                      <a:pt x="6876" y="4233"/>
                      <a:pt x="6540" y="2521"/>
                    </a:cubicBezTo>
                    <a:cubicBezTo>
                      <a:pt x="6233" y="1035"/>
                      <a:pt x="4915" y="0"/>
                      <a:pt x="3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68"/>
              <p:cNvSpPr/>
              <p:nvPr/>
            </p:nvSpPr>
            <p:spPr>
              <a:xfrm rot="10800000">
                <a:off x="273611" y="2401662"/>
                <a:ext cx="51950" cy="166326"/>
              </a:xfrm>
              <a:custGeom>
                <a:avLst/>
                <a:gdLst/>
                <a:ahLst/>
                <a:cxnLst/>
                <a:rect l="l" t="t" r="r" b="b"/>
                <a:pathLst>
                  <a:path w="1686" h="5398" extrusionOk="0">
                    <a:moveTo>
                      <a:pt x="584" y="0"/>
                    </a:moveTo>
                    <a:cubicBezTo>
                      <a:pt x="549" y="0"/>
                      <a:pt x="513" y="3"/>
                      <a:pt x="477" y="10"/>
                    </a:cubicBezTo>
                    <a:cubicBezTo>
                      <a:pt x="182" y="66"/>
                      <a:pt x="0" y="347"/>
                      <a:pt x="56" y="642"/>
                    </a:cubicBezTo>
                    <a:cubicBezTo>
                      <a:pt x="112" y="894"/>
                      <a:pt x="323" y="1063"/>
                      <a:pt x="575" y="1077"/>
                    </a:cubicBezTo>
                    <a:cubicBezTo>
                      <a:pt x="856" y="2480"/>
                      <a:pt x="1151" y="3898"/>
                      <a:pt x="1431" y="5301"/>
                    </a:cubicBezTo>
                    <a:cubicBezTo>
                      <a:pt x="1450" y="5368"/>
                      <a:pt x="1502" y="5398"/>
                      <a:pt x="1553" y="5398"/>
                    </a:cubicBezTo>
                    <a:cubicBezTo>
                      <a:pt x="1621" y="5398"/>
                      <a:pt x="1686" y="5346"/>
                      <a:pt x="1670" y="5259"/>
                    </a:cubicBezTo>
                    <a:cubicBezTo>
                      <a:pt x="1375" y="3841"/>
                      <a:pt x="1095" y="2438"/>
                      <a:pt x="800" y="1021"/>
                    </a:cubicBezTo>
                    <a:cubicBezTo>
                      <a:pt x="1025" y="922"/>
                      <a:pt x="1165" y="684"/>
                      <a:pt x="1109" y="431"/>
                    </a:cubicBezTo>
                    <a:cubicBezTo>
                      <a:pt x="1059" y="172"/>
                      <a:pt x="837"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68"/>
              <p:cNvSpPr/>
              <p:nvPr/>
            </p:nvSpPr>
            <p:spPr>
              <a:xfrm rot="10800000">
                <a:off x="217009" y="2179473"/>
                <a:ext cx="51981" cy="166418"/>
              </a:xfrm>
              <a:custGeom>
                <a:avLst/>
                <a:gdLst/>
                <a:ahLst/>
                <a:cxnLst/>
                <a:rect l="l" t="t" r="r" b="b"/>
                <a:pathLst>
                  <a:path w="1687" h="5401" extrusionOk="0">
                    <a:moveTo>
                      <a:pt x="138" y="0"/>
                    </a:moveTo>
                    <a:cubicBezTo>
                      <a:pt x="69" y="0"/>
                      <a:pt x="0" y="52"/>
                      <a:pt x="16" y="142"/>
                    </a:cubicBezTo>
                    <a:cubicBezTo>
                      <a:pt x="311" y="1545"/>
                      <a:pt x="592" y="2963"/>
                      <a:pt x="887" y="4380"/>
                    </a:cubicBezTo>
                    <a:cubicBezTo>
                      <a:pt x="662" y="4478"/>
                      <a:pt x="522" y="4717"/>
                      <a:pt x="578" y="4969"/>
                    </a:cubicBezTo>
                    <a:cubicBezTo>
                      <a:pt x="627" y="5228"/>
                      <a:pt x="850" y="5400"/>
                      <a:pt x="1103" y="5400"/>
                    </a:cubicBezTo>
                    <a:cubicBezTo>
                      <a:pt x="1138" y="5400"/>
                      <a:pt x="1174" y="5397"/>
                      <a:pt x="1209" y="5390"/>
                    </a:cubicBezTo>
                    <a:cubicBezTo>
                      <a:pt x="1504" y="5334"/>
                      <a:pt x="1686" y="5039"/>
                      <a:pt x="1630" y="4759"/>
                    </a:cubicBezTo>
                    <a:cubicBezTo>
                      <a:pt x="1574" y="4506"/>
                      <a:pt x="1364" y="4338"/>
                      <a:pt x="1111" y="4324"/>
                    </a:cubicBezTo>
                    <a:cubicBezTo>
                      <a:pt x="830" y="2920"/>
                      <a:pt x="536" y="1503"/>
                      <a:pt x="255" y="86"/>
                    </a:cubicBezTo>
                    <a:cubicBezTo>
                      <a:pt x="237" y="27"/>
                      <a:pt x="18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68"/>
              <p:cNvSpPr/>
              <p:nvPr/>
            </p:nvSpPr>
            <p:spPr>
              <a:xfrm rot="10800000">
                <a:off x="75610" y="2376458"/>
                <a:ext cx="169284" cy="50132"/>
              </a:xfrm>
              <a:custGeom>
                <a:avLst/>
                <a:gdLst/>
                <a:ahLst/>
                <a:cxnLst/>
                <a:rect l="l" t="t" r="r" b="b"/>
                <a:pathLst>
                  <a:path w="5494" h="1627" extrusionOk="0">
                    <a:moveTo>
                      <a:pt x="4908" y="0"/>
                    </a:moveTo>
                    <a:cubicBezTo>
                      <a:pt x="4874" y="0"/>
                      <a:pt x="4840" y="3"/>
                      <a:pt x="4806" y="10"/>
                    </a:cubicBezTo>
                    <a:cubicBezTo>
                      <a:pt x="4553" y="66"/>
                      <a:pt x="4385" y="277"/>
                      <a:pt x="4371" y="529"/>
                    </a:cubicBezTo>
                    <a:cubicBezTo>
                      <a:pt x="2967" y="810"/>
                      <a:pt x="1550" y="1105"/>
                      <a:pt x="133" y="1386"/>
                    </a:cubicBezTo>
                    <a:cubicBezTo>
                      <a:pt x="1" y="1425"/>
                      <a:pt x="30" y="1627"/>
                      <a:pt x="163" y="1627"/>
                    </a:cubicBezTo>
                    <a:cubicBezTo>
                      <a:pt x="171" y="1627"/>
                      <a:pt x="180" y="1626"/>
                      <a:pt x="189" y="1624"/>
                    </a:cubicBezTo>
                    <a:cubicBezTo>
                      <a:pt x="1592" y="1329"/>
                      <a:pt x="3009" y="1049"/>
                      <a:pt x="4427" y="754"/>
                    </a:cubicBezTo>
                    <a:cubicBezTo>
                      <a:pt x="4510" y="945"/>
                      <a:pt x="4696" y="1075"/>
                      <a:pt x="4905" y="1075"/>
                    </a:cubicBezTo>
                    <a:cubicBezTo>
                      <a:pt x="4941" y="1075"/>
                      <a:pt x="4979" y="1071"/>
                      <a:pt x="5016" y="1063"/>
                    </a:cubicBezTo>
                    <a:cubicBezTo>
                      <a:pt x="5311" y="1007"/>
                      <a:pt x="5493" y="726"/>
                      <a:pt x="5437" y="431"/>
                    </a:cubicBezTo>
                    <a:cubicBezTo>
                      <a:pt x="5388" y="172"/>
                      <a:pt x="5155" y="0"/>
                      <a:pt x="4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68"/>
              <p:cNvSpPr/>
              <p:nvPr/>
            </p:nvSpPr>
            <p:spPr>
              <a:xfrm rot="10800000">
                <a:off x="297707" y="2320872"/>
                <a:ext cx="169253" cy="50132"/>
              </a:xfrm>
              <a:custGeom>
                <a:avLst/>
                <a:gdLst/>
                <a:ahLst/>
                <a:cxnLst/>
                <a:rect l="l" t="t" r="r" b="b"/>
                <a:pathLst>
                  <a:path w="5493" h="1627" extrusionOk="0">
                    <a:moveTo>
                      <a:pt x="5331" y="0"/>
                    </a:moveTo>
                    <a:cubicBezTo>
                      <a:pt x="5322" y="0"/>
                      <a:pt x="5314" y="1"/>
                      <a:pt x="5305" y="3"/>
                    </a:cubicBezTo>
                    <a:cubicBezTo>
                      <a:pt x="3901" y="297"/>
                      <a:pt x="2484" y="578"/>
                      <a:pt x="1067" y="873"/>
                    </a:cubicBezTo>
                    <a:cubicBezTo>
                      <a:pt x="983" y="682"/>
                      <a:pt x="798" y="551"/>
                      <a:pt x="589" y="551"/>
                    </a:cubicBezTo>
                    <a:cubicBezTo>
                      <a:pt x="552" y="551"/>
                      <a:pt x="515" y="555"/>
                      <a:pt x="477" y="564"/>
                    </a:cubicBezTo>
                    <a:cubicBezTo>
                      <a:pt x="183" y="620"/>
                      <a:pt x="0" y="901"/>
                      <a:pt x="56" y="1195"/>
                    </a:cubicBezTo>
                    <a:cubicBezTo>
                      <a:pt x="106" y="1454"/>
                      <a:pt x="339" y="1626"/>
                      <a:pt x="585" y="1626"/>
                    </a:cubicBezTo>
                    <a:cubicBezTo>
                      <a:pt x="619" y="1626"/>
                      <a:pt x="654" y="1623"/>
                      <a:pt x="688" y="1616"/>
                    </a:cubicBezTo>
                    <a:cubicBezTo>
                      <a:pt x="940" y="1560"/>
                      <a:pt x="1109" y="1350"/>
                      <a:pt x="1123" y="1097"/>
                    </a:cubicBezTo>
                    <a:cubicBezTo>
                      <a:pt x="2526" y="816"/>
                      <a:pt x="3944" y="522"/>
                      <a:pt x="5347" y="227"/>
                    </a:cubicBezTo>
                    <a:cubicBezTo>
                      <a:pt x="5492" y="201"/>
                      <a:pt x="5463" y="0"/>
                      <a:pt x="5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68"/>
              <p:cNvSpPr/>
              <p:nvPr/>
            </p:nvSpPr>
            <p:spPr>
              <a:xfrm rot="10800000">
                <a:off x="152580" y="2396979"/>
                <a:ext cx="106087" cy="144572"/>
              </a:xfrm>
              <a:custGeom>
                <a:avLst/>
                <a:gdLst/>
                <a:ahLst/>
                <a:cxnLst/>
                <a:rect l="l" t="t" r="r" b="b"/>
                <a:pathLst>
                  <a:path w="3443" h="4692" extrusionOk="0">
                    <a:moveTo>
                      <a:pt x="2833" y="1"/>
                    </a:moveTo>
                    <a:cubicBezTo>
                      <a:pt x="2657" y="1"/>
                      <a:pt x="2487" y="88"/>
                      <a:pt x="2390" y="247"/>
                    </a:cubicBezTo>
                    <a:cubicBezTo>
                      <a:pt x="2250" y="457"/>
                      <a:pt x="2278" y="724"/>
                      <a:pt x="2446" y="906"/>
                    </a:cubicBezTo>
                    <a:cubicBezTo>
                      <a:pt x="1660" y="2113"/>
                      <a:pt x="860" y="3306"/>
                      <a:pt x="60" y="4513"/>
                    </a:cubicBezTo>
                    <a:cubicBezTo>
                      <a:pt x="1" y="4602"/>
                      <a:pt x="82" y="4692"/>
                      <a:pt x="164" y="4692"/>
                    </a:cubicBezTo>
                    <a:cubicBezTo>
                      <a:pt x="198" y="4692"/>
                      <a:pt x="232" y="4676"/>
                      <a:pt x="257" y="4639"/>
                    </a:cubicBezTo>
                    <a:cubicBezTo>
                      <a:pt x="1057" y="3447"/>
                      <a:pt x="1857" y="2240"/>
                      <a:pt x="2643" y="1033"/>
                    </a:cubicBezTo>
                    <a:cubicBezTo>
                      <a:pt x="2708" y="1056"/>
                      <a:pt x="2776" y="1068"/>
                      <a:pt x="2843" y="1068"/>
                    </a:cubicBezTo>
                    <a:cubicBezTo>
                      <a:pt x="3019" y="1068"/>
                      <a:pt x="3187" y="989"/>
                      <a:pt x="3288" y="836"/>
                    </a:cubicBezTo>
                    <a:cubicBezTo>
                      <a:pt x="3442" y="584"/>
                      <a:pt x="3372" y="247"/>
                      <a:pt x="3134" y="93"/>
                    </a:cubicBezTo>
                    <a:cubicBezTo>
                      <a:pt x="3041" y="30"/>
                      <a:pt x="2936" y="1"/>
                      <a:pt x="2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68"/>
              <p:cNvSpPr/>
              <p:nvPr/>
            </p:nvSpPr>
            <p:spPr>
              <a:xfrm rot="10800000">
                <a:off x="283934" y="2205941"/>
                <a:ext cx="106057" cy="144572"/>
              </a:xfrm>
              <a:custGeom>
                <a:avLst/>
                <a:gdLst/>
                <a:ahLst/>
                <a:cxnLst/>
                <a:rect l="l" t="t" r="r" b="b"/>
                <a:pathLst>
                  <a:path w="3442" h="4692" extrusionOk="0">
                    <a:moveTo>
                      <a:pt x="3279" y="1"/>
                    </a:moveTo>
                    <a:cubicBezTo>
                      <a:pt x="3245" y="1"/>
                      <a:pt x="3210" y="16"/>
                      <a:pt x="3186" y="53"/>
                    </a:cubicBezTo>
                    <a:cubicBezTo>
                      <a:pt x="2386" y="1246"/>
                      <a:pt x="1586" y="2453"/>
                      <a:pt x="800" y="3660"/>
                    </a:cubicBezTo>
                    <a:cubicBezTo>
                      <a:pt x="733" y="3632"/>
                      <a:pt x="663" y="3619"/>
                      <a:pt x="595" y="3619"/>
                    </a:cubicBezTo>
                    <a:cubicBezTo>
                      <a:pt x="421" y="3619"/>
                      <a:pt x="255" y="3705"/>
                      <a:pt x="154" y="3856"/>
                    </a:cubicBezTo>
                    <a:cubicBezTo>
                      <a:pt x="0" y="4109"/>
                      <a:pt x="70" y="4432"/>
                      <a:pt x="309" y="4600"/>
                    </a:cubicBezTo>
                    <a:cubicBezTo>
                      <a:pt x="402" y="4662"/>
                      <a:pt x="505" y="4692"/>
                      <a:pt x="606" y="4692"/>
                    </a:cubicBezTo>
                    <a:cubicBezTo>
                      <a:pt x="779" y="4692"/>
                      <a:pt x="946" y="4605"/>
                      <a:pt x="1053" y="4446"/>
                    </a:cubicBezTo>
                    <a:cubicBezTo>
                      <a:pt x="1193" y="4235"/>
                      <a:pt x="1165" y="3955"/>
                      <a:pt x="996" y="3786"/>
                    </a:cubicBezTo>
                    <a:cubicBezTo>
                      <a:pt x="1782" y="2579"/>
                      <a:pt x="2582" y="1386"/>
                      <a:pt x="3382" y="180"/>
                    </a:cubicBezTo>
                    <a:cubicBezTo>
                      <a:pt x="3442" y="90"/>
                      <a:pt x="3361" y="1"/>
                      <a:pt x="3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68"/>
              <p:cNvSpPr/>
              <p:nvPr/>
            </p:nvSpPr>
            <p:spPr>
              <a:xfrm rot="10800000">
                <a:off x="101123" y="2257244"/>
                <a:ext cx="148547" cy="102667"/>
              </a:xfrm>
              <a:custGeom>
                <a:avLst/>
                <a:gdLst/>
                <a:ahLst/>
                <a:cxnLst/>
                <a:rect l="l" t="t" r="r" b="b"/>
                <a:pathLst>
                  <a:path w="4821" h="3332" extrusionOk="0">
                    <a:moveTo>
                      <a:pt x="168" y="1"/>
                    </a:moveTo>
                    <a:cubicBezTo>
                      <a:pt x="70" y="1"/>
                      <a:pt x="0" y="148"/>
                      <a:pt x="105" y="218"/>
                    </a:cubicBezTo>
                    <a:cubicBezTo>
                      <a:pt x="1298" y="1018"/>
                      <a:pt x="2505" y="1818"/>
                      <a:pt x="3712" y="2604"/>
                    </a:cubicBezTo>
                    <a:cubicBezTo>
                      <a:pt x="3614" y="2842"/>
                      <a:pt x="3698" y="3109"/>
                      <a:pt x="3908" y="3249"/>
                    </a:cubicBezTo>
                    <a:cubicBezTo>
                      <a:pt x="3999" y="3305"/>
                      <a:pt x="4099" y="3331"/>
                      <a:pt x="4198" y="3331"/>
                    </a:cubicBezTo>
                    <a:cubicBezTo>
                      <a:pt x="4373" y="3331"/>
                      <a:pt x="4544" y="3247"/>
                      <a:pt x="4652" y="3095"/>
                    </a:cubicBezTo>
                    <a:cubicBezTo>
                      <a:pt x="4820" y="2842"/>
                      <a:pt x="4750" y="2505"/>
                      <a:pt x="4498" y="2351"/>
                    </a:cubicBezTo>
                    <a:cubicBezTo>
                      <a:pt x="4407" y="2290"/>
                      <a:pt x="4303" y="2261"/>
                      <a:pt x="4200" y="2261"/>
                    </a:cubicBezTo>
                    <a:cubicBezTo>
                      <a:pt x="4066" y="2261"/>
                      <a:pt x="3934" y="2311"/>
                      <a:pt x="3838" y="2407"/>
                    </a:cubicBezTo>
                    <a:cubicBezTo>
                      <a:pt x="2631" y="1621"/>
                      <a:pt x="1438" y="821"/>
                      <a:pt x="231" y="21"/>
                    </a:cubicBezTo>
                    <a:cubicBezTo>
                      <a:pt x="210" y="7"/>
                      <a:pt x="188"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68"/>
              <p:cNvSpPr/>
              <p:nvPr/>
            </p:nvSpPr>
            <p:spPr>
              <a:xfrm rot="10800000">
                <a:off x="292869" y="2387612"/>
                <a:ext cx="148578" cy="102729"/>
              </a:xfrm>
              <a:custGeom>
                <a:avLst/>
                <a:gdLst/>
                <a:ahLst/>
                <a:cxnLst/>
                <a:rect l="l" t="t" r="r" b="b"/>
                <a:pathLst>
                  <a:path w="4822" h="3334" extrusionOk="0">
                    <a:moveTo>
                      <a:pt x="610" y="1"/>
                    </a:moveTo>
                    <a:cubicBezTo>
                      <a:pt x="435" y="1"/>
                      <a:pt x="266" y="82"/>
                      <a:pt x="168" y="241"/>
                    </a:cubicBezTo>
                    <a:cubicBezTo>
                      <a:pt x="0" y="493"/>
                      <a:pt x="70" y="816"/>
                      <a:pt x="323" y="985"/>
                    </a:cubicBezTo>
                    <a:cubicBezTo>
                      <a:pt x="414" y="1045"/>
                      <a:pt x="515" y="1074"/>
                      <a:pt x="616" y="1074"/>
                    </a:cubicBezTo>
                    <a:cubicBezTo>
                      <a:pt x="748" y="1074"/>
                      <a:pt x="879" y="1024"/>
                      <a:pt x="982" y="929"/>
                    </a:cubicBezTo>
                    <a:cubicBezTo>
                      <a:pt x="2189" y="1714"/>
                      <a:pt x="3382" y="2514"/>
                      <a:pt x="4589" y="3314"/>
                    </a:cubicBezTo>
                    <a:cubicBezTo>
                      <a:pt x="4610" y="3328"/>
                      <a:pt x="4630" y="3334"/>
                      <a:pt x="4649" y="3334"/>
                    </a:cubicBezTo>
                    <a:cubicBezTo>
                      <a:pt x="4750" y="3334"/>
                      <a:pt x="4821" y="3176"/>
                      <a:pt x="4715" y="3118"/>
                    </a:cubicBezTo>
                    <a:cubicBezTo>
                      <a:pt x="3522" y="2318"/>
                      <a:pt x="2316" y="1518"/>
                      <a:pt x="1109" y="732"/>
                    </a:cubicBezTo>
                    <a:cubicBezTo>
                      <a:pt x="1207" y="493"/>
                      <a:pt x="1123" y="227"/>
                      <a:pt x="912" y="86"/>
                    </a:cubicBezTo>
                    <a:cubicBezTo>
                      <a:pt x="818" y="29"/>
                      <a:pt x="713"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86" name="Google Shape;6886;p68"/>
          <p:cNvGrpSpPr/>
          <p:nvPr/>
        </p:nvGrpSpPr>
        <p:grpSpPr>
          <a:xfrm rot="5400000" flipH="1">
            <a:off x="1951450" y="3497"/>
            <a:ext cx="891750" cy="898925"/>
            <a:chOff x="7917275" y="3034213"/>
            <a:chExt cx="891750" cy="898925"/>
          </a:xfrm>
        </p:grpSpPr>
        <p:sp>
          <p:nvSpPr>
            <p:cNvPr id="6887" name="Google Shape;6887;p68"/>
            <p:cNvSpPr/>
            <p:nvPr/>
          </p:nvSpPr>
          <p:spPr>
            <a:xfrm>
              <a:off x="7917275" y="3034213"/>
              <a:ext cx="891750" cy="898925"/>
            </a:xfrm>
            <a:custGeom>
              <a:avLst/>
              <a:gdLst/>
              <a:ahLst/>
              <a:cxnLst/>
              <a:rect l="l" t="t" r="r" b="b"/>
              <a:pathLst>
                <a:path w="35670" h="35957" extrusionOk="0">
                  <a:moveTo>
                    <a:pt x="14764" y="1"/>
                  </a:moveTo>
                  <a:cubicBezTo>
                    <a:pt x="14312" y="1"/>
                    <a:pt x="13894" y="208"/>
                    <a:pt x="13574" y="747"/>
                  </a:cubicBezTo>
                  <a:cubicBezTo>
                    <a:pt x="12722" y="2182"/>
                    <a:pt x="14218" y="7981"/>
                    <a:pt x="15528" y="12367"/>
                  </a:cubicBezTo>
                  <a:cubicBezTo>
                    <a:pt x="15646" y="12810"/>
                    <a:pt x="15291" y="13159"/>
                    <a:pt x="14919" y="13159"/>
                  </a:cubicBezTo>
                  <a:cubicBezTo>
                    <a:pt x="14768" y="13159"/>
                    <a:pt x="14614" y="13102"/>
                    <a:pt x="14488" y="12970"/>
                  </a:cubicBezTo>
                  <a:cubicBezTo>
                    <a:pt x="11380" y="9522"/>
                    <a:pt x="7043" y="5153"/>
                    <a:pt x="5205" y="5153"/>
                  </a:cubicBezTo>
                  <a:cubicBezTo>
                    <a:pt x="5015" y="5153"/>
                    <a:pt x="4851" y="5200"/>
                    <a:pt x="4719" y="5300"/>
                  </a:cubicBezTo>
                  <a:cubicBezTo>
                    <a:pt x="3472" y="6235"/>
                    <a:pt x="3492" y="7524"/>
                    <a:pt x="3804" y="8501"/>
                  </a:cubicBezTo>
                  <a:cubicBezTo>
                    <a:pt x="4033" y="9270"/>
                    <a:pt x="3617" y="10080"/>
                    <a:pt x="2869" y="10330"/>
                  </a:cubicBezTo>
                  <a:cubicBezTo>
                    <a:pt x="1539" y="10808"/>
                    <a:pt x="0" y="11681"/>
                    <a:pt x="832" y="13136"/>
                  </a:cubicBezTo>
                  <a:cubicBezTo>
                    <a:pt x="1746" y="14674"/>
                    <a:pt x="7546" y="16254"/>
                    <a:pt x="11994" y="17272"/>
                  </a:cubicBezTo>
                  <a:cubicBezTo>
                    <a:pt x="12638" y="17439"/>
                    <a:pt x="12638" y="18333"/>
                    <a:pt x="11994" y="18478"/>
                  </a:cubicBezTo>
                  <a:cubicBezTo>
                    <a:pt x="7005" y="19559"/>
                    <a:pt x="271" y="21409"/>
                    <a:pt x="499" y="23197"/>
                  </a:cubicBezTo>
                  <a:cubicBezTo>
                    <a:pt x="686" y="24568"/>
                    <a:pt x="1559" y="25192"/>
                    <a:pt x="2474" y="25483"/>
                  </a:cubicBezTo>
                  <a:cubicBezTo>
                    <a:pt x="3451" y="25795"/>
                    <a:pt x="4033" y="26751"/>
                    <a:pt x="3929" y="27770"/>
                  </a:cubicBezTo>
                  <a:cubicBezTo>
                    <a:pt x="3783" y="29038"/>
                    <a:pt x="3950" y="30451"/>
                    <a:pt x="5446" y="30451"/>
                  </a:cubicBezTo>
                  <a:cubicBezTo>
                    <a:pt x="7088" y="30451"/>
                    <a:pt x="11308" y="26190"/>
                    <a:pt x="14405" y="22802"/>
                  </a:cubicBezTo>
                  <a:cubicBezTo>
                    <a:pt x="14532" y="22663"/>
                    <a:pt x="14690" y="22603"/>
                    <a:pt x="14846" y="22603"/>
                  </a:cubicBezTo>
                  <a:cubicBezTo>
                    <a:pt x="15227" y="22603"/>
                    <a:pt x="15592" y="22962"/>
                    <a:pt x="15445" y="23404"/>
                  </a:cubicBezTo>
                  <a:cubicBezTo>
                    <a:pt x="13927" y="28289"/>
                    <a:pt x="12223" y="35045"/>
                    <a:pt x="13886" y="35731"/>
                  </a:cubicBezTo>
                  <a:cubicBezTo>
                    <a:pt x="14263" y="35889"/>
                    <a:pt x="14617" y="35956"/>
                    <a:pt x="14946" y="35956"/>
                  </a:cubicBezTo>
                  <a:cubicBezTo>
                    <a:pt x="15742" y="35956"/>
                    <a:pt x="16394" y="35563"/>
                    <a:pt x="16879" y="35107"/>
                  </a:cubicBezTo>
                  <a:cubicBezTo>
                    <a:pt x="17249" y="34748"/>
                    <a:pt x="17734" y="34571"/>
                    <a:pt x="18225" y="34571"/>
                  </a:cubicBezTo>
                  <a:cubicBezTo>
                    <a:pt x="18671" y="34571"/>
                    <a:pt x="19122" y="34716"/>
                    <a:pt x="19498" y="35003"/>
                  </a:cubicBezTo>
                  <a:cubicBezTo>
                    <a:pt x="20085" y="35438"/>
                    <a:pt x="20765" y="35799"/>
                    <a:pt x="21381" y="35799"/>
                  </a:cubicBezTo>
                  <a:cubicBezTo>
                    <a:pt x="21855" y="35799"/>
                    <a:pt x="22290" y="35585"/>
                    <a:pt x="22616" y="35024"/>
                  </a:cubicBezTo>
                  <a:cubicBezTo>
                    <a:pt x="23385" y="33652"/>
                    <a:pt x="21972" y="28372"/>
                    <a:pt x="20600" y="24111"/>
                  </a:cubicBezTo>
                  <a:cubicBezTo>
                    <a:pt x="20468" y="23658"/>
                    <a:pt x="20820" y="23297"/>
                    <a:pt x="21193" y="23297"/>
                  </a:cubicBezTo>
                  <a:cubicBezTo>
                    <a:pt x="21349" y="23297"/>
                    <a:pt x="21510" y="23361"/>
                    <a:pt x="21639" y="23508"/>
                  </a:cubicBezTo>
                  <a:cubicBezTo>
                    <a:pt x="24626" y="26946"/>
                    <a:pt x="28546" y="31011"/>
                    <a:pt x="30316" y="31011"/>
                  </a:cubicBezTo>
                  <a:cubicBezTo>
                    <a:pt x="30505" y="31011"/>
                    <a:pt x="30670" y="30965"/>
                    <a:pt x="30806" y="30867"/>
                  </a:cubicBezTo>
                  <a:cubicBezTo>
                    <a:pt x="32074" y="29952"/>
                    <a:pt x="32074" y="28663"/>
                    <a:pt x="31783" y="27686"/>
                  </a:cubicBezTo>
                  <a:cubicBezTo>
                    <a:pt x="31575" y="26917"/>
                    <a:pt x="31991" y="26107"/>
                    <a:pt x="32739" y="25857"/>
                  </a:cubicBezTo>
                  <a:cubicBezTo>
                    <a:pt x="34069" y="25400"/>
                    <a:pt x="35628" y="24548"/>
                    <a:pt x="34859" y="23072"/>
                  </a:cubicBezTo>
                  <a:cubicBezTo>
                    <a:pt x="34069" y="21617"/>
                    <a:pt x="28311" y="19892"/>
                    <a:pt x="23884" y="18790"/>
                  </a:cubicBezTo>
                  <a:cubicBezTo>
                    <a:pt x="23239" y="18624"/>
                    <a:pt x="23260" y="17709"/>
                    <a:pt x="23905" y="17584"/>
                  </a:cubicBezTo>
                  <a:cubicBezTo>
                    <a:pt x="28914" y="16607"/>
                    <a:pt x="35670" y="14903"/>
                    <a:pt x="35503" y="13115"/>
                  </a:cubicBezTo>
                  <a:cubicBezTo>
                    <a:pt x="35337" y="11556"/>
                    <a:pt x="34194" y="10933"/>
                    <a:pt x="33217" y="10683"/>
                  </a:cubicBezTo>
                  <a:cubicBezTo>
                    <a:pt x="32427" y="10496"/>
                    <a:pt x="31949" y="9706"/>
                    <a:pt x="32094" y="8937"/>
                  </a:cubicBezTo>
                  <a:cubicBezTo>
                    <a:pt x="32365" y="7565"/>
                    <a:pt x="32385" y="5798"/>
                    <a:pt x="30723" y="5736"/>
                  </a:cubicBezTo>
                  <a:cubicBezTo>
                    <a:pt x="30714" y="5736"/>
                    <a:pt x="30706" y="5736"/>
                    <a:pt x="30698" y="5736"/>
                  </a:cubicBezTo>
                  <a:cubicBezTo>
                    <a:pt x="29017" y="5736"/>
                    <a:pt x="24720" y="9889"/>
                    <a:pt x="21577" y="13178"/>
                  </a:cubicBezTo>
                  <a:cubicBezTo>
                    <a:pt x="21453" y="13307"/>
                    <a:pt x="21300" y="13363"/>
                    <a:pt x="21148" y="13363"/>
                  </a:cubicBezTo>
                  <a:cubicBezTo>
                    <a:pt x="20763" y="13363"/>
                    <a:pt x="20388" y="13001"/>
                    <a:pt x="20537" y="12554"/>
                  </a:cubicBezTo>
                  <a:cubicBezTo>
                    <a:pt x="22138" y="7690"/>
                    <a:pt x="24009" y="976"/>
                    <a:pt x="22346" y="248"/>
                  </a:cubicBezTo>
                  <a:cubicBezTo>
                    <a:pt x="21958" y="77"/>
                    <a:pt x="21591" y="5"/>
                    <a:pt x="21250" y="5"/>
                  </a:cubicBezTo>
                  <a:cubicBezTo>
                    <a:pt x="20347" y="5"/>
                    <a:pt x="19616" y="511"/>
                    <a:pt x="19103" y="1038"/>
                  </a:cubicBezTo>
                  <a:cubicBezTo>
                    <a:pt x="18812" y="1341"/>
                    <a:pt x="18413" y="1498"/>
                    <a:pt x="18009" y="1498"/>
                  </a:cubicBezTo>
                  <a:cubicBezTo>
                    <a:pt x="17662" y="1498"/>
                    <a:pt x="17312" y="1382"/>
                    <a:pt x="17024" y="1142"/>
                  </a:cubicBezTo>
                  <a:cubicBezTo>
                    <a:pt x="16363" y="572"/>
                    <a:pt x="15515" y="1"/>
                    <a:pt x="14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68"/>
            <p:cNvSpPr/>
            <p:nvPr/>
          </p:nvSpPr>
          <p:spPr>
            <a:xfrm>
              <a:off x="7984825" y="3119263"/>
              <a:ext cx="771725" cy="730875"/>
            </a:xfrm>
            <a:custGeom>
              <a:avLst/>
              <a:gdLst/>
              <a:ahLst/>
              <a:cxnLst/>
              <a:rect l="l" t="t" r="r" b="b"/>
              <a:pathLst>
                <a:path w="30869" h="29235" extrusionOk="0">
                  <a:moveTo>
                    <a:pt x="10953" y="0"/>
                  </a:moveTo>
                  <a:cubicBezTo>
                    <a:pt x="10926" y="0"/>
                    <a:pt x="10899" y="2"/>
                    <a:pt x="10872" y="6"/>
                  </a:cubicBezTo>
                  <a:cubicBezTo>
                    <a:pt x="9562" y="172"/>
                    <a:pt x="9084" y="1149"/>
                    <a:pt x="8897" y="1981"/>
                  </a:cubicBezTo>
                  <a:cubicBezTo>
                    <a:pt x="8785" y="2561"/>
                    <a:pt x="8234" y="2973"/>
                    <a:pt x="7655" y="2973"/>
                  </a:cubicBezTo>
                  <a:cubicBezTo>
                    <a:pt x="7591" y="2973"/>
                    <a:pt x="7527" y="2968"/>
                    <a:pt x="7463" y="2958"/>
                  </a:cubicBezTo>
                  <a:cubicBezTo>
                    <a:pt x="7167" y="2910"/>
                    <a:pt x="6852" y="2877"/>
                    <a:pt x="6546" y="2877"/>
                  </a:cubicBezTo>
                  <a:cubicBezTo>
                    <a:pt x="5646" y="2877"/>
                    <a:pt x="4828" y="3160"/>
                    <a:pt x="4844" y="4184"/>
                  </a:cubicBezTo>
                  <a:cubicBezTo>
                    <a:pt x="4781" y="5556"/>
                    <a:pt x="8377" y="9069"/>
                    <a:pt x="11225" y="11605"/>
                  </a:cubicBezTo>
                  <a:cubicBezTo>
                    <a:pt x="11601" y="11943"/>
                    <a:pt x="11331" y="12519"/>
                    <a:pt x="10892" y="12519"/>
                  </a:cubicBezTo>
                  <a:cubicBezTo>
                    <a:pt x="10846" y="12519"/>
                    <a:pt x="10797" y="12513"/>
                    <a:pt x="10747" y="12499"/>
                  </a:cubicBezTo>
                  <a:cubicBezTo>
                    <a:pt x="7854" y="11636"/>
                    <a:pt x="4211" y="10682"/>
                    <a:pt x="2100" y="10682"/>
                  </a:cubicBezTo>
                  <a:cubicBezTo>
                    <a:pt x="1208" y="10682"/>
                    <a:pt x="589" y="10852"/>
                    <a:pt x="416" y="11272"/>
                  </a:cubicBezTo>
                  <a:cubicBezTo>
                    <a:pt x="1" y="12332"/>
                    <a:pt x="396" y="13164"/>
                    <a:pt x="936" y="13746"/>
                  </a:cubicBezTo>
                  <a:cubicBezTo>
                    <a:pt x="1539" y="14369"/>
                    <a:pt x="1560" y="15305"/>
                    <a:pt x="1081" y="16011"/>
                  </a:cubicBezTo>
                  <a:cubicBezTo>
                    <a:pt x="458" y="16885"/>
                    <a:pt x="1" y="17986"/>
                    <a:pt x="1102" y="18568"/>
                  </a:cubicBezTo>
                  <a:cubicBezTo>
                    <a:pt x="1317" y="18693"/>
                    <a:pt x="1653" y="18748"/>
                    <a:pt x="2081" y="18748"/>
                  </a:cubicBezTo>
                  <a:cubicBezTo>
                    <a:pt x="4007" y="18748"/>
                    <a:pt x="7791" y="17625"/>
                    <a:pt x="10768" y="16656"/>
                  </a:cubicBezTo>
                  <a:cubicBezTo>
                    <a:pt x="10831" y="16633"/>
                    <a:pt x="10893" y="16623"/>
                    <a:pt x="10952" y="16623"/>
                  </a:cubicBezTo>
                  <a:cubicBezTo>
                    <a:pt x="11372" y="16623"/>
                    <a:pt x="11634" y="17161"/>
                    <a:pt x="11288" y="17508"/>
                  </a:cubicBezTo>
                  <a:cubicBezTo>
                    <a:pt x="8190" y="20481"/>
                    <a:pt x="4199" y="24700"/>
                    <a:pt x="5156" y="25885"/>
                  </a:cubicBezTo>
                  <a:cubicBezTo>
                    <a:pt x="5669" y="26516"/>
                    <a:pt x="6296" y="26732"/>
                    <a:pt x="6883" y="26732"/>
                  </a:cubicBezTo>
                  <a:cubicBezTo>
                    <a:pt x="7129" y="26732"/>
                    <a:pt x="7367" y="26695"/>
                    <a:pt x="7588" y="26633"/>
                  </a:cubicBezTo>
                  <a:cubicBezTo>
                    <a:pt x="7724" y="26598"/>
                    <a:pt x="7862" y="26582"/>
                    <a:pt x="7997" y="26582"/>
                  </a:cubicBezTo>
                  <a:cubicBezTo>
                    <a:pt x="8664" y="26582"/>
                    <a:pt x="9286" y="26988"/>
                    <a:pt x="9562" y="27610"/>
                  </a:cubicBezTo>
                  <a:cubicBezTo>
                    <a:pt x="9916" y="28382"/>
                    <a:pt x="10444" y="29129"/>
                    <a:pt x="11156" y="29129"/>
                  </a:cubicBezTo>
                  <a:cubicBezTo>
                    <a:pt x="11364" y="29129"/>
                    <a:pt x="11588" y="29066"/>
                    <a:pt x="11828" y="28920"/>
                  </a:cubicBezTo>
                  <a:cubicBezTo>
                    <a:pt x="12950" y="28234"/>
                    <a:pt x="14073" y="23786"/>
                    <a:pt x="14800" y="20127"/>
                  </a:cubicBezTo>
                  <a:cubicBezTo>
                    <a:pt x="14852" y="19857"/>
                    <a:pt x="15071" y="19722"/>
                    <a:pt x="15292" y="19722"/>
                  </a:cubicBezTo>
                  <a:cubicBezTo>
                    <a:pt x="15512" y="19722"/>
                    <a:pt x="15736" y="19857"/>
                    <a:pt x="15798" y="20127"/>
                  </a:cubicBezTo>
                  <a:cubicBezTo>
                    <a:pt x="16680" y="24186"/>
                    <a:pt x="18026" y="29235"/>
                    <a:pt x="19438" y="29235"/>
                  </a:cubicBezTo>
                  <a:cubicBezTo>
                    <a:pt x="19458" y="29235"/>
                    <a:pt x="19478" y="29234"/>
                    <a:pt x="19498" y="29232"/>
                  </a:cubicBezTo>
                  <a:cubicBezTo>
                    <a:pt x="20787" y="29065"/>
                    <a:pt x="21307" y="28130"/>
                    <a:pt x="21514" y="27298"/>
                  </a:cubicBezTo>
                  <a:cubicBezTo>
                    <a:pt x="21661" y="26731"/>
                    <a:pt x="22178" y="26341"/>
                    <a:pt x="22739" y="26341"/>
                  </a:cubicBezTo>
                  <a:cubicBezTo>
                    <a:pt x="22815" y="26341"/>
                    <a:pt x="22892" y="26348"/>
                    <a:pt x="22969" y="26363"/>
                  </a:cubicBezTo>
                  <a:cubicBezTo>
                    <a:pt x="23297" y="26423"/>
                    <a:pt x="23654" y="26467"/>
                    <a:pt x="23996" y="26467"/>
                  </a:cubicBezTo>
                  <a:cubicBezTo>
                    <a:pt x="24849" y="26467"/>
                    <a:pt x="25615" y="26193"/>
                    <a:pt x="25630" y="25199"/>
                  </a:cubicBezTo>
                  <a:cubicBezTo>
                    <a:pt x="25651" y="23827"/>
                    <a:pt x="22138" y="20231"/>
                    <a:pt x="19332" y="17612"/>
                  </a:cubicBezTo>
                  <a:cubicBezTo>
                    <a:pt x="19001" y="17300"/>
                    <a:pt x="19255" y="16728"/>
                    <a:pt x="19677" y="16728"/>
                  </a:cubicBezTo>
                  <a:cubicBezTo>
                    <a:pt x="19732" y="16728"/>
                    <a:pt x="19791" y="16738"/>
                    <a:pt x="19852" y="16760"/>
                  </a:cubicBezTo>
                  <a:cubicBezTo>
                    <a:pt x="22766" y="17716"/>
                    <a:pt x="26509" y="18759"/>
                    <a:pt x="28598" y="18759"/>
                  </a:cubicBezTo>
                  <a:cubicBezTo>
                    <a:pt x="29414" y="18759"/>
                    <a:pt x="29977" y="18600"/>
                    <a:pt x="30141" y="18215"/>
                  </a:cubicBezTo>
                  <a:cubicBezTo>
                    <a:pt x="30660" y="17009"/>
                    <a:pt x="30099" y="16074"/>
                    <a:pt x="29476" y="15513"/>
                  </a:cubicBezTo>
                  <a:cubicBezTo>
                    <a:pt x="28977" y="15035"/>
                    <a:pt x="28935" y="14286"/>
                    <a:pt x="29372" y="13767"/>
                  </a:cubicBezTo>
                  <a:cubicBezTo>
                    <a:pt x="30120" y="12894"/>
                    <a:pt x="30868" y="11584"/>
                    <a:pt x="29663" y="10877"/>
                  </a:cubicBezTo>
                  <a:cubicBezTo>
                    <a:pt x="29426" y="10743"/>
                    <a:pt x="29051" y="10683"/>
                    <a:pt x="28573" y="10683"/>
                  </a:cubicBezTo>
                  <a:cubicBezTo>
                    <a:pt x="26611" y="10683"/>
                    <a:pt x="22914" y="11683"/>
                    <a:pt x="19955" y="12603"/>
                  </a:cubicBezTo>
                  <a:cubicBezTo>
                    <a:pt x="19904" y="12617"/>
                    <a:pt x="19855" y="12624"/>
                    <a:pt x="19807" y="12624"/>
                  </a:cubicBezTo>
                  <a:cubicBezTo>
                    <a:pt x="19370" y="12624"/>
                    <a:pt x="19103" y="12065"/>
                    <a:pt x="19477" y="11709"/>
                  </a:cubicBezTo>
                  <a:cubicBezTo>
                    <a:pt x="22616" y="8840"/>
                    <a:pt x="26711" y="4704"/>
                    <a:pt x="25817" y="3477"/>
                  </a:cubicBezTo>
                  <a:cubicBezTo>
                    <a:pt x="25288" y="2799"/>
                    <a:pt x="24653" y="2590"/>
                    <a:pt x="24051" y="2590"/>
                  </a:cubicBezTo>
                  <a:cubicBezTo>
                    <a:pt x="23730" y="2590"/>
                    <a:pt x="23418" y="2650"/>
                    <a:pt x="23136" y="2729"/>
                  </a:cubicBezTo>
                  <a:cubicBezTo>
                    <a:pt x="23006" y="2771"/>
                    <a:pt x="22874" y="2791"/>
                    <a:pt x="22745" y="2791"/>
                  </a:cubicBezTo>
                  <a:cubicBezTo>
                    <a:pt x="22233" y="2791"/>
                    <a:pt x="21759" y="2479"/>
                    <a:pt x="21577" y="1981"/>
                  </a:cubicBezTo>
                  <a:cubicBezTo>
                    <a:pt x="21242" y="1093"/>
                    <a:pt x="20691" y="84"/>
                    <a:pt x="19859" y="84"/>
                  </a:cubicBezTo>
                  <a:cubicBezTo>
                    <a:pt x="19659" y="84"/>
                    <a:pt x="19441" y="143"/>
                    <a:pt x="19207" y="276"/>
                  </a:cubicBezTo>
                  <a:cubicBezTo>
                    <a:pt x="18022" y="983"/>
                    <a:pt x="16734" y="5826"/>
                    <a:pt x="15902" y="9568"/>
                  </a:cubicBezTo>
                  <a:cubicBezTo>
                    <a:pt x="15840" y="9838"/>
                    <a:pt x="15622" y="9973"/>
                    <a:pt x="15403" y="9973"/>
                  </a:cubicBezTo>
                  <a:cubicBezTo>
                    <a:pt x="15185" y="9973"/>
                    <a:pt x="14967" y="9838"/>
                    <a:pt x="14904" y="9568"/>
                  </a:cubicBezTo>
                  <a:cubicBezTo>
                    <a:pt x="13945" y="5486"/>
                    <a:pt x="12425" y="0"/>
                    <a:pt x="10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68"/>
            <p:cNvSpPr/>
            <p:nvPr/>
          </p:nvSpPr>
          <p:spPr>
            <a:xfrm>
              <a:off x="8296625" y="3428588"/>
              <a:ext cx="145525" cy="112275"/>
            </a:xfrm>
            <a:custGeom>
              <a:avLst/>
              <a:gdLst/>
              <a:ahLst/>
              <a:cxnLst/>
              <a:rect l="l" t="t" r="r" b="b"/>
              <a:pathLst>
                <a:path w="5821" h="4491" extrusionOk="0">
                  <a:moveTo>
                    <a:pt x="2871" y="1"/>
                  </a:moveTo>
                  <a:cubicBezTo>
                    <a:pt x="0" y="1"/>
                    <a:pt x="14" y="4491"/>
                    <a:pt x="2910" y="4491"/>
                  </a:cubicBezTo>
                  <a:cubicBezTo>
                    <a:pt x="5821" y="4491"/>
                    <a:pt x="5821" y="1"/>
                    <a:pt x="2910" y="1"/>
                  </a:cubicBezTo>
                  <a:cubicBezTo>
                    <a:pt x="2897" y="1"/>
                    <a:pt x="2884" y="1"/>
                    <a:pt x="2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0" name="Google Shape;6890;p68"/>
          <p:cNvSpPr/>
          <p:nvPr/>
        </p:nvSpPr>
        <p:spPr>
          <a:xfrm rot="10800000">
            <a:off x="3035697" y="210746"/>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1" name="Google Shape;6891;p68"/>
          <p:cNvGrpSpPr/>
          <p:nvPr/>
        </p:nvGrpSpPr>
        <p:grpSpPr>
          <a:xfrm rot="10800000">
            <a:off x="1373177" y="51648"/>
            <a:ext cx="385742" cy="388700"/>
            <a:chOff x="4063650" y="3462000"/>
            <a:chExt cx="312975" cy="315375"/>
          </a:xfrm>
        </p:grpSpPr>
        <p:sp>
          <p:nvSpPr>
            <p:cNvPr id="6892" name="Google Shape;6892;p6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6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4" name="Google Shape;6894;p68"/>
          <p:cNvSpPr/>
          <p:nvPr/>
        </p:nvSpPr>
        <p:spPr>
          <a:xfrm rot="10800000">
            <a:off x="206076" y="4068128"/>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68"/>
          <p:cNvSpPr/>
          <p:nvPr/>
        </p:nvSpPr>
        <p:spPr>
          <a:xfrm rot="10800000">
            <a:off x="483726" y="4279627"/>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68"/>
          <p:cNvSpPr/>
          <p:nvPr/>
        </p:nvSpPr>
        <p:spPr>
          <a:xfrm rot="10800000">
            <a:off x="1378847" y="632571"/>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7" name="Google Shape;6897;p68"/>
          <p:cNvGrpSpPr/>
          <p:nvPr/>
        </p:nvGrpSpPr>
        <p:grpSpPr>
          <a:xfrm rot="5400000" flipH="1">
            <a:off x="103177" y="2823981"/>
            <a:ext cx="849712" cy="817557"/>
            <a:chOff x="7622592" y="3261875"/>
            <a:chExt cx="954625" cy="918500"/>
          </a:xfrm>
        </p:grpSpPr>
        <p:sp>
          <p:nvSpPr>
            <p:cNvPr id="6898" name="Google Shape;6898;p68"/>
            <p:cNvSpPr/>
            <p:nvPr/>
          </p:nvSpPr>
          <p:spPr>
            <a:xfrm>
              <a:off x="7622592" y="3261875"/>
              <a:ext cx="954625" cy="918500"/>
            </a:xfrm>
            <a:custGeom>
              <a:avLst/>
              <a:gdLst/>
              <a:ahLst/>
              <a:cxnLst/>
              <a:rect l="l" t="t" r="r" b="b"/>
              <a:pathLst>
                <a:path w="38185" h="36740" extrusionOk="0">
                  <a:moveTo>
                    <a:pt x="14381" y="0"/>
                  </a:moveTo>
                  <a:cubicBezTo>
                    <a:pt x="14014" y="0"/>
                    <a:pt x="13621" y="65"/>
                    <a:pt x="13200" y="203"/>
                  </a:cubicBezTo>
                  <a:cubicBezTo>
                    <a:pt x="9292" y="1471"/>
                    <a:pt x="10975" y="6314"/>
                    <a:pt x="13532" y="10721"/>
                  </a:cubicBezTo>
                  <a:cubicBezTo>
                    <a:pt x="11138" y="8064"/>
                    <a:pt x="8416" y="5745"/>
                    <a:pt x="6172" y="5745"/>
                  </a:cubicBezTo>
                  <a:cubicBezTo>
                    <a:pt x="5221" y="5745"/>
                    <a:pt x="4356" y="6162"/>
                    <a:pt x="3638" y="7145"/>
                  </a:cubicBezTo>
                  <a:cubicBezTo>
                    <a:pt x="1206" y="10471"/>
                    <a:pt x="5425" y="13381"/>
                    <a:pt x="10102" y="15460"/>
                  </a:cubicBezTo>
                  <a:cubicBezTo>
                    <a:pt x="8361" y="15090"/>
                    <a:pt x="6604" y="14836"/>
                    <a:pt x="5055" y="14836"/>
                  </a:cubicBezTo>
                  <a:cubicBezTo>
                    <a:pt x="2167" y="14836"/>
                    <a:pt x="0" y="15718"/>
                    <a:pt x="0" y="18370"/>
                  </a:cubicBezTo>
                  <a:cubicBezTo>
                    <a:pt x="0" y="21023"/>
                    <a:pt x="2168" y="21913"/>
                    <a:pt x="5057" y="21913"/>
                  </a:cubicBezTo>
                  <a:cubicBezTo>
                    <a:pt x="6606" y="21913"/>
                    <a:pt x="8362" y="21657"/>
                    <a:pt x="10102" y="21280"/>
                  </a:cubicBezTo>
                  <a:lnTo>
                    <a:pt x="10102" y="21280"/>
                  </a:lnTo>
                  <a:cubicBezTo>
                    <a:pt x="5425" y="23338"/>
                    <a:pt x="1247" y="26269"/>
                    <a:pt x="3638" y="29595"/>
                  </a:cubicBezTo>
                  <a:cubicBezTo>
                    <a:pt x="4357" y="30587"/>
                    <a:pt x="5225" y="31008"/>
                    <a:pt x="6178" y="31008"/>
                  </a:cubicBezTo>
                  <a:cubicBezTo>
                    <a:pt x="8421" y="31008"/>
                    <a:pt x="11140" y="28682"/>
                    <a:pt x="13532" y="25999"/>
                  </a:cubicBezTo>
                  <a:lnTo>
                    <a:pt x="13532" y="25999"/>
                  </a:lnTo>
                  <a:cubicBezTo>
                    <a:pt x="10955" y="30426"/>
                    <a:pt x="9292" y="35249"/>
                    <a:pt x="13200" y="36537"/>
                  </a:cubicBezTo>
                  <a:cubicBezTo>
                    <a:pt x="13621" y="36675"/>
                    <a:pt x="14014" y="36740"/>
                    <a:pt x="14381" y="36740"/>
                  </a:cubicBezTo>
                  <a:cubicBezTo>
                    <a:pt x="17400" y="36740"/>
                    <a:pt x="18640" y="32350"/>
                    <a:pt x="19103" y="27828"/>
                  </a:cubicBezTo>
                  <a:cubicBezTo>
                    <a:pt x="19566" y="32350"/>
                    <a:pt x="20790" y="36740"/>
                    <a:pt x="23804" y="36740"/>
                  </a:cubicBezTo>
                  <a:cubicBezTo>
                    <a:pt x="24171" y="36740"/>
                    <a:pt x="24564" y="36675"/>
                    <a:pt x="24985" y="36537"/>
                  </a:cubicBezTo>
                  <a:cubicBezTo>
                    <a:pt x="28893" y="35249"/>
                    <a:pt x="27210" y="30426"/>
                    <a:pt x="24653" y="25999"/>
                  </a:cubicBezTo>
                  <a:lnTo>
                    <a:pt x="24653" y="25999"/>
                  </a:lnTo>
                  <a:cubicBezTo>
                    <a:pt x="27048" y="28671"/>
                    <a:pt x="29771" y="30994"/>
                    <a:pt x="32015" y="30994"/>
                  </a:cubicBezTo>
                  <a:cubicBezTo>
                    <a:pt x="32965" y="30994"/>
                    <a:pt x="33830" y="30578"/>
                    <a:pt x="34547" y="29595"/>
                  </a:cubicBezTo>
                  <a:cubicBezTo>
                    <a:pt x="36979" y="26269"/>
                    <a:pt x="32760" y="23359"/>
                    <a:pt x="28083" y="21280"/>
                  </a:cubicBezTo>
                  <a:lnTo>
                    <a:pt x="28083" y="21280"/>
                  </a:lnTo>
                  <a:cubicBezTo>
                    <a:pt x="29824" y="21650"/>
                    <a:pt x="31581" y="21904"/>
                    <a:pt x="33130" y="21904"/>
                  </a:cubicBezTo>
                  <a:cubicBezTo>
                    <a:pt x="36018" y="21904"/>
                    <a:pt x="38185" y="21022"/>
                    <a:pt x="38185" y="18370"/>
                  </a:cubicBezTo>
                  <a:cubicBezTo>
                    <a:pt x="38185" y="15703"/>
                    <a:pt x="36038" y="14808"/>
                    <a:pt x="33169" y="14808"/>
                  </a:cubicBezTo>
                  <a:cubicBezTo>
                    <a:pt x="31610" y="14808"/>
                    <a:pt x="29839" y="15072"/>
                    <a:pt x="28083" y="15460"/>
                  </a:cubicBezTo>
                  <a:cubicBezTo>
                    <a:pt x="32760" y="13402"/>
                    <a:pt x="36938" y="10471"/>
                    <a:pt x="34547" y="7145"/>
                  </a:cubicBezTo>
                  <a:cubicBezTo>
                    <a:pt x="33827" y="6152"/>
                    <a:pt x="32959" y="5732"/>
                    <a:pt x="32005" y="5732"/>
                  </a:cubicBezTo>
                  <a:cubicBezTo>
                    <a:pt x="29762" y="5732"/>
                    <a:pt x="27044" y="8053"/>
                    <a:pt x="24653" y="10721"/>
                  </a:cubicBezTo>
                  <a:cubicBezTo>
                    <a:pt x="27230" y="6314"/>
                    <a:pt x="28893" y="1471"/>
                    <a:pt x="24985" y="203"/>
                  </a:cubicBezTo>
                  <a:cubicBezTo>
                    <a:pt x="24564" y="65"/>
                    <a:pt x="24171" y="0"/>
                    <a:pt x="23804" y="0"/>
                  </a:cubicBezTo>
                  <a:cubicBezTo>
                    <a:pt x="20790" y="0"/>
                    <a:pt x="19566" y="4390"/>
                    <a:pt x="19103" y="8912"/>
                  </a:cubicBezTo>
                  <a:cubicBezTo>
                    <a:pt x="18640" y="4390"/>
                    <a:pt x="17400" y="0"/>
                    <a:pt x="1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68"/>
            <p:cNvSpPr/>
            <p:nvPr/>
          </p:nvSpPr>
          <p:spPr>
            <a:xfrm>
              <a:off x="7919317" y="3540275"/>
              <a:ext cx="361175" cy="361175"/>
            </a:xfrm>
            <a:custGeom>
              <a:avLst/>
              <a:gdLst/>
              <a:ahLst/>
              <a:cxnLst/>
              <a:rect l="l" t="t" r="r" b="b"/>
              <a:pathLst>
                <a:path w="14447" h="14447" extrusionOk="0">
                  <a:moveTo>
                    <a:pt x="7234" y="0"/>
                  </a:moveTo>
                  <a:cubicBezTo>
                    <a:pt x="3243" y="0"/>
                    <a:pt x="0" y="3243"/>
                    <a:pt x="0" y="7234"/>
                  </a:cubicBezTo>
                  <a:cubicBezTo>
                    <a:pt x="0" y="11225"/>
                    <a:pt x="3243" y="14447"/>
                    <a:pt x="7234" y="14447"/>
                  </a:cubicBezTo>
                  <a:cubicBezTo>
                    <a:pt x="11204" y="14447"/>
                    <a:pt x="14447" y="11225"/>
                    <a:pt x="14447" y="7234"/>
                  </a:cubicBezTo>
                  <a:cubicBezTo>
                    <a:pt x="14447" y="3243"/>
                    <a:pt x="11204" y="0"/>
                    <a:pt x="7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0" name="Google Shape;6900;p68"/>
          <p:cNvGrpSpPr/>
          <p:nvPr/>
        </p:nvGrpSpPr>
        <p:grpSpPr>
          <a:xfrm rot="-5400000" flipH="1">
            <a:off x="7461512" y="3957801"/>
            <a:ext cx="1359940" cy="1331408"/>
            <a:chOff x="4338350" y="3735975"/>
            <a:chExt cx="1103400" cy="1080250"/>
          </a:xfrm>
        </p:grpSpPr>
        <p:sp>
          <p:nvSpPr>
            <p:cNvPr id="6901" name="Google Shape;6901;p68"/>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68"/>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68"/>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4" name="Google Shape;6904;p68"/>
          <p:cNvGrpSpPr/>
          <p:nvPr/>
        </p:nvGrpSpPr>
        <p:grpSpPr>
          <a:xfrm rot="-5400000" flipH="1">
            <a:off x="7775828" y="3608144"/>
            <a:ext cx="1729968" cy="1514527"/>
            <a:chOff x="4109650" y="4112675"/>
            <a:chExt cx="1403625" cy="1228825"/>
          </a:xfrm>
        </p:grpSpPr>
        <p:sp>
          <p:nvSpPr>
            <p:cNvPr id="6905" name="Google Shape;6905;p68"/>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68"/>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68"/>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68"/>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68"/>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68"/>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68"/>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68"/>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68"/>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68"/>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68"/>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68"/>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68"/>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68"/>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68"/>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68"/>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68"/>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2" name="Google Shape;6922;p68"/>
          <p:cNvGrpSpPr/>
          <p:nvPr/>
        </p:nvGrpSpPr>
        <p:grpSpPr>
          <a:xfrm rot="-5400000" flipH="1">
            <a:off x="6906083" y="4660863"/>
            <a:ext cx="385742" cy="388700"/>
            <a:chOff x="4063650" y="3462000"/>
            <a:chExt cx="312975" cy="315375"/>
          </a:xfrm>
        </p:grpSpPr>
        <p:sp>
          <p:nvSpPr>
            <p:cNvPr id="6923" name="Google Shape;6923;p6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6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5" name="Google Shape;6925;p68"/>
          <p:cNvGrpSpPr/>
          <p:nvPr/>
        </p:nvGrpSpPr>
        <p:grpSpPr>
          <a:xfrm rot="-5400000" flipH="1">
            <a:off x="8951133" y="2952901"/>
            <a:ext cx="385742" cy="388700"/>
            <a:chOff x="4063650" y="3462000"/>
            <a:chExt cx="312975" cy="315375"/>
          </a:xfrm>
        </p:grpSpPr>
        <p:sp>
          <p:nvSpPr>
            <p:cNvPr id="6926" name="Google Shape;6926;p6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6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28" name="Google Shape;6928;p68"/>
          <p:cNvSpPr/>
          <p:nvPr/>
        </p:nvSpPr>
        <p:spPr>
          <a:xfrm rot="10800000" flipH="1">
            <a:off x="6627366" y="49533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68"/>
          <p:cNvSpPr/>
          <p:nvPr/>
        </p:nvSpPr>
        <p:spPr>
          <a:xfrm rot="10800000" flipH="1">
            <a:off x="8593428" y="3340136"/>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68"/>
          <p:cNvSpPr/>
          <p:nvPr/>
        </p:nvSpPr>
        <p:spPr>
          <a:xfrm rot="10800000" flipH="1">
            <a:off x="8807163" y="2920204"/>
            <a:ext cx="70530" cy="70499"/>
          </a:xfrm>
          <a:custGeom>
            <a:avLst/>
            <a:gdLst/>
            <a:ahLst/>
            <a:cxnLst/>
            <a:rect l="l" t="t" r="r" b="b"/>
            <a:pathLst>
              <a:path w="2289" h="2288" extrusionOk="0">
                <a:moveTo>
                  <a:pt x="1137" y="0"/>
                </a:moveTo>
                <a:cubicBezTo>
                  <a:pt x="506" y="0"/>
                  <a:pt x="1" y="505"/>
                  <a:pt x="1" y="1151"/>
                </a:cubicBezTo>
                <a:cubicBezTo>
                  <a:pt x="1" y="1782"/>
                  <a:pt x="506" y="2288"/>
                  <a:pt x="1137" y="2288"/>
                </a:cubicBezTo>
                <a:cubicBezTo>
                  <a:pt x="1783" y="2288"/>
                  <a:pt x="2288" y="1782"/>
                  <a:pt x="2288" y="1151"/>
                </a:cubicBezTo>
                <a:cubicBezTo>
                  <a:pt x="2288" y="505"/>
                  <a:pt x="1783" y="0"/>
                  <a:pt x="1137" y="0"/>
                </a:cubicBezTo>
                <a:close/>
              </a:path>
            </a:pathLst>
          </a:custGeom>
          <a:solidFill>
            <a:srgbClr val="F9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748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theme" Target="../theme/theme3.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2pPr>
            <a:lvl3pPr lvl="2" rtl="0">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3pPr>
            <a:lvl4pPr lvl="3" rtl="0">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4pPr>
            <a:lvl5pPr lvl="4" rtl="0">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5pPr>
            <a:lvl6pPr lvl="5" rtl="0">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6pPr>
            <a:lvl7pPr lvl="6" rtl="0">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7pPr>
            <a:lvl8pPr lvl="7" rtl="0">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8pPr>
            <a:lvl9pPr lvl="8" rtl="0">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rtl="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rtl="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rtl="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rtl="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rtl="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rtl="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rtl="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rtl="0">
              <a:lnSpc>
                <a:spcPct val="100000"/>
              </a:lnSpc>
              <a:spcBef>
                <a:spcPts val="1600"/>
              </a:spcBef>
              <a:spcAft>
                <a:spcPts val="160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extLst>
      <p:ext uri="{BB962C8B-B14F-4D97-AF65-F5344CB8AC3E}">
        <p14:creationId xmlns:p14="http://schemas.microsoft.com/office/powerpoint/2010/main" val="52095193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68"/>
        <p:cNvGrpSpPr/>
        <p:nvPr/>
      </p:nvGrpSpPr>
      <p:grpSpPr>
        <a:xfrm>
          <a:off x="0" y="0"/>
          <a:ext cx="0" cy="0"/>
          <a:chOff x="0" y="0"/>
          <a:chExt cx="0" cy="0"/>
        </a:xfrm>
      </p:grpSpPr>
      <p:sp>
        <p:nvSpPr>
          <p:cNvPr id="3469" name="Google Shape;3469;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2pPr>
            <a:lvl3pPr lvl="2">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3pPr>
            <a:lvl4pPr lvl="3">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4pPr>
            <a:lvl5pPr lvl="4">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5pPr>
            <a:lvl6pPr lvl="5">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6pPr>
            <a:lvl7pPr lvl="6">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7pPr>
            <a:lvl8pPr lvl="7">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8pPr>
            <a:lvl9pPr lvl="8">
              <a:spcBef>
                <a:spcPts val="0"/>
              </a:spcBef>
              <a:spcAft>
                <a:spcPts val="0"/>
              </a:spcAft>
              <a:buClr>
                <a:schemeClr val="dk1"/>
              </a:buClr>
              <a:buSzPts val="3000"/>
              <a:buFont typeface="Quicksand"/>
              <a:buNone/>
              <a:defRPr sz="3000">
                <a:solidFill>
                  <a:schemeClr val="dk1"/>
                </a:solidFill>
                <a:latin typeface="Quicksand"/>
                <a:ea typeface="Quicksand"/>
                <a:cs typeface="Quicksand"/>
                <a:sym typeface="Quicksand"/>
              </a:defRPr>
            </a:lvl9pPr>
          </a:lstStyle>
          <a:p>
            <a:endParaRPr/>
          </a:p>
        </p:txBody>
      </p:sp>
      <p:sp>
        <p:nvSpPr>
          <p:cNvPr id="3470" name="Google Shape;3470;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00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00000"/>
              </a:lnSpc>
              <a:spcBef>
                <a:spcPts val="1600"/>
              </a:spcBef>
              <a:spcAft>
                <a:spcPts val="160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extLst>
      <p:ext uri="{BB962C8B-B14F-4D97-AF65-F5344CB8AC3E}">
        <p14:creationId xmlns:p14="http://schemas.microsoft.com/office/powerpoint/2010/main" val="2496042693"/>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14.gif"/></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image" Target="../media/image16.gif"/></Relationships>
</file>

<file path=ppt/slides/_rels/slide2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iltjp.org/"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mailto:hello@yorktogether.or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93E4DF90-0A8D-5E81-5D2B-CCB38AA9FEDB}"/>
              </a:ext>
            </a:extLst>
          </p:cNvPr>
          <p:cNvPicPr>
            <a:picLocks noChangeAspect="1"/>
          </p:cNvPicPr>
          <p:nvPr/>
        </p:nvPicPr>
        <p:blipFill>
          <a:blip r:embed="rId3"/>
          <a:stretch>
            <a:fillRect/>
          </a:stretch>
        </p:blipFill>
        <p:spPr>
          <a:xfrm>
            <a:off x="2458702" y="1940312"/>
            <a:ext cx="4103642" cy="2905822"/>
          </a:xfrm>
          <a:prstGeom prst="rect">
            <a:avLst/>
          </a:prstGeom>
        </p:spPr>
      </p:pic>
      <p:sp>
        <p:nvSpPr>
          <p:cNvPr id="54" name="Google Shape;54;p13"/>
          <p:cNvSpPr txBox="1">
            <a:spLocks noGrp="1"/>
          </p:cNvSpPr>
          <p:nvPr>
            <p:ph type="ctrTitle"/>
          </p:nvPr>
        </p:nvSpPr>
        <p:spPr>
          <a:xfrm>
            <a:off x="311700" y="973871"/>
            <a:ext cx="8520600" cy="1057585"/>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dirty="0">
                <a:solidFill>
                  <a:srgbClr val="441D53"/>
                </a:solidFill>
                <a:latin typeface="Demagogue DEMO" pitchFamily="50" charset="0"/>
              </a:rPr>
              <a:t>Welcome to Hodgepodge</a:t>
            </a:r>
            <a:endParaRPr dirty="0">
              <a:solidFill>
                <a:srgbClr val="441D53"/>
              </a:solidFill>
              <a:latin typeface="Demagogue DEMO" pitchFamily="50" charset="0"/>
            </a:endParaRPr>
          </a:p>
        </p:txBody>
      </p:sp>
      <p:pic>
        <p:nvPicPr>
          <p:cNvPr id="4" name="Picture 3">
            <a:extLst>
              <a:ext uri="{FF2B5EF4-FFF2-40B4-BE49-F238E27FC236}">
                <a16:creationId xmlns:a16="http://schemas.microsoft.com/office/drawing/2014/main" id="{09E171D3-5A6D-0DC4-031E-1BEF271FFAC0}"/>
              </a:ext>
            </a:extLst>
          </p:cNvPr>
          <p:cNvPicPr>
            <a:picLocks noChangeAspect="1"/>
          </p:cNvPicPr>
          <p:nvPr/>
        </p:nvPicPr>
        <p:blipFill>
          <a:blip r:embed="rId4"/>
          <a:stretch>
            <a:fillRect/>
          </a:stretch>
        </p:blipFill>
        <p:spPr>
          <a:xfrm>
            <a:off x="7753815" y="0"/>
            <a:ext cx="1330712" cy="14554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34"/>
        <p:cNvGrpSpPr/>
        <p:nvPr/>
      </p:nvGrpSpPr>
      <p:grpSpPr>
        <a:xfrm>
          <a:off x="0" y="0"/>
          <a:ext cx="0" cy="0"/>
          <a:chOff x="0" y="0"/>
          <a:chExt cx="0" cy="0"/>
        </a:xfrm>
      </p:grpSpPr>
      <p:sp>
        <p:nvSpPr>
          <p:cNvPr id="6935" name="Google Shape;6935;p69"/>
          <p:cNvSpPr/>
          <p:nvPr/>
        </p:nvSpPr>
        <p:spPr>
          <a:xfrm>
            <a:off x="1601249" y="3796393"/>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6" name="Google Shape;6936;p69"/>
          <p:cNvSpPr/>
          <p:nvPr/>
        </p:nvSpPr>
        <p:spPr>
          <a:xfrm>
            <a:off x="2405900" y="3925512"/>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7" name="Google Shape;6937;p69"/>
          <p:cNvSpPr/>
          <p:nvPr/>
        </p:nvSpPr>
        <p:spPr>
          <a:xfrm>
            <a:off x="3076124" y="4333281"/>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8" name="Google Shape;6938;p69"/>
          <p:cNvSpPr/>
          <p:nvPr/>
        </p:nvSpPr>
        <p:spPr>
          <a:xfrm>
            <a:off x="3859426" y="4400948"/>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9" name="Google Shape;6939;p69"/>
          <p:cNvSpPr/>
          <p:nvPr/>
        </p:nvSpPr>
        <p:spPr>
          <a:xfrm>
            <a:off x="8170319" y="349088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0" name="Google Shape;6940;p69"/>
          <p:cNvSpPr/>
          <p:nvPr/>
        </p:nvSpPr>
        <p:spPr>
          <a:xfrm>
            <a:off x="8217887" y="3925525"/>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941" name="Google Shape;6941;p69"/>
          <p:cNvGrpSpPr/>
          <p:nvPr/>
        </p:nvGrpSpPr>
        <p:grpSpPr>
          <a:xfrm>
            <a:off x="4302527" y="3925521"/>
            <a:ext cx="1359940" cy="1331408"/>
            <a:chOff x="4338350" y="3735975"/>
            <a:chExt cx="1103400" cy="1080250"/>
          </a:xfrm>
        </p:grpSpPr>
        <p:sp>
          <p:nvSpPr>
            <p:cNvPr id="6942" name="Google Shape;6942;p69"/>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3" name="Google Shape;6943;p69"/>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4" name="Google Shape;6944;p69"/>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45" name="Google Shape;6945;p69"/>
          <p:cNvGrpSpPr/>
          <p:nvPr/>
        </p:nvGrpSpPr>
        <p:grpSpPr>
          <a:xfrm>
            <a:off x="672759" y="3507997"/>
            <a:ext cx="385742" cy="388700"/>
            <a:chOff x="4063650" y="3462000"/>
            <a:chExt cx="312975" cy="315375"/>
          </a:xfrm>
        </p:grpSpPr>
        <p:sp>
          <p:nvSpPr>
            <p:cNvPr id="6946" name="Google Shape;6946;p69"/>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7" name="Google Shape;6947;p69"/>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948" name="Google Shape;6948;p69"/>
          <p:cNvSpPr/>
          <p:nvPr/>
        </p:nvSpPr>
        <p:spPr>
          <a:xfrm>
            <a:off x="7312820" y="3885530"/>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949" name="Google Shape;6949;p69"/>
          <p:cNvGrpSpPr/>
          <p:nvPr/>
        </p:nvGrpSpPr>
        <p:grpSpPr>
          <a:xfrm>
            <a:off x="3859416" y="4333292"/>
            <a:ext cx="1729968" cy="1514527"/>
            <a:chOff x="4109650" y="4112675"/>
            <a:chExt cx="1403625" cy="1228825"/>
          </a:xfrm>
        </p:grpSpPr>
        <p:sp>
          <p:nvSpPr>
            <p:cNvPr id="6950" name="Google Shape;6950;p69"/>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1" name="Google Shape;6951;p69"/>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2" name="Google Shape;6952;p69"/>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3" name="Google Shape;6953;p69"/>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4" name="Google Shape;6954;p69"/>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5" name="Google Shape;6955;p69"/>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6" name="Google Shape;6956;p69"/>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7" name="Google Shape;6957;p69"/>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8" name="Google Shape;6958;p69"/>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9" name="Google Shape;6959;p69"/>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0" name="Google Shape;6960;p69"/>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1" name="Google Shape;6961;p69"/>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2" name="Google Shape;6962;p69"/>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3" name="Google Shape;6963;p69"/>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4" name="Google Shape;6964;p69"/>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5" name="Google Shape;6965;p69"/>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6" name="Google Shape;6966;p69"/>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967" name="Google Shape;6967;p69"/>
          <p:cNvSpPr/>
          <p:nvPr/>
        </p:nvSpPr>
        <p:spPr>
          <a:xfrm>
            <a:off x="6139700" y="4458912"/>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8" name="Google Shape;6968;p69"/>
          <p:cNvSpPr/>
          <p:nvPr/>
        </p:nvSpPr>
        <p:spPr>
          <a:xfrm>
            <a:off x="6673100" y="4306512"/>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9" name="Google Shape;6969;p69"/>
          <p:cNvSpPr/>
          <p:nvPr/>
        </p:nvSpPr>
        <p:spPr>
          <a:xfrm rot="10800000">
            <a:off x="7578137" y="1303949"/>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0" name="Google Shape;6970;p69"/>
          <p:cNvSpPr/>
          <p:nvPr/>
        </p:nvSpPr>
        <p:spPr>
          <a:xfrm rot="10800000">
            <a:off x="6797704" y="11985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1" name="Google Shape;6971;p69"/>
          <p:cNvSpPr/>
          <p:nvPr/>
        </p:nvSpPr>
        <p:spPr>
          <a:xfrm rot="10800000">
            <a:off x="6160357" y="823694"/>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2" name="Google Shape;6972;p69"/>
          <p:cNvSpPr/>
          <p:nvPr/>
        </p:nvSpPr>
        <p:spPr>
          <a:xfrm rot="10800000">
            <a:off x="5320422" y="699394"/>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3" name="Google Shape;6973;p69"/>
          <p:cNvSpPr/>
          <p:nvPr/>
        </p:nvSpPr>
        <p:spPr>
          <a:xfrm rot="10800000">
            <a:off x="1009498" y="16094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4" name="Google Shape;6974;p69"/>
          <p:cNvSpPr/>
          <p:nvPr/>
        </p:nvSpPr>
        <p:spPr>
          <a:xfrm rot="10800000">
            <a:off x="985748" y="11986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975" name="Google Shape;6975;p69"/>
          <p:cNvGrpSpPr/>
          <p:nvPr/>
        </p:nvGrpSpPr>
        <p:grpSpPr>
          <a:xfrm rot="10800000">
            <a:off x="3612098" y="-61870"/>
            <a:ext cx="1359940" cy="1331408"/>
            <a:chOff x="4338350" y="3735975"/>
            <a:chExt cx="1103400" cy="1080250"/>
          </a:xfrm>
        </p:grpSpPr>
        <p:sp>
          <p:nvSpPr>
            <p:cNvPr id="6976" name="Google Shape;6976;p69"/>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7" name="Google Shape;6977;p69"/>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8" name="Google Shape;6978;p69"/>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979" name="Google Shape;6979;p69"/>
          <p:cNvSpPr/>
          <p:nvPr/>
        </p:nvSpPr>
        <p:spPr>
          <a:xfrm rot="10800000">
            <a:off x="7386754" y="41483"/>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0" name="Google Shape;6980;p69"/>
          <p:cNvSpPr/>
          <p:nvPr/>
        </p:nvSpPr>
        <p:spPr>
          <a:xfrm rot="10800000">
            <a:off x="1056689" y="-101868"/>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981" name="Google Shape;6981;p69"/>
          <p:cNvGrpSpPr/>
          <p:nvPr/>
        </p:nvGrpSpPr>
        <p:grpSpPr>
          <a:xfrm rot="10800000">
            <a:off x="3685181" y="-652759"/>
            <a:ext cx="1729968" cy="1514527"/>
            <a:chOff x="4109650" y="4112675"/>
            <a:chExt cx="1403625" cy="1228825"/>
          </a:xfrm>
        </p:grpSpPr>
        <p:sp>
          <p:nvSpPr>
            <p:cNvPr id="6982" name="Google Shape;6982;p69"/>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3" name="Google Shape;6983;p69"/>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4" name="Google Shape;6984;p69"/>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5" name="Google Shape;6985;p69"/>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6" name="Google Shape;6986;p69"/>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7" name="Google Shape;6987;p69"/>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8" name="Google Shape;6988;p69"/>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9" name="Google Shape;6989;p69"/>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0" name="Google Shape;6990;p69"/>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1" name="Google Shape;6991;p69"/>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2" name="Google Shape;6992;p69"/>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3" name="Google Shape;6993;p69"/>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4" name="Google Shape;6994;p69"/>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5" name="Google Shape;6995;p69"/>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6" name="Google Shape;6996;p69"/>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7" name="Google Shape;6997;p69"/>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8" name="Google Shape;6998;p69"/>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999" name="Google Shape;6999;p69"/>
          <p:cNvSpPr/>
          <p:nvPr/>
        </p:nvSpPr>
        <p:spPr>
          <a:xfrm rot="10800000">
            <a:off x="3063904" y="6651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0" name="Google Shape;7000;p69"/>
          <p:cNvSpPr/>
          <p:nvPr/>
        </p:nvSpPr>
        <p:spPr>
          <a:xfrm rot="10800000">
            <a:off x="2530504" y="817586"/>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1" name="Google Shape;7001;p69"/>
          <p:cNvSpPr txBox="1">
            <a:spLocks noGrp="1"/>
          </p:cNvSpPr>
          <p:nvPr>
            <p:ph type="ctrTitle"/>
          </p:nvPr>
        </p:nvSpPr>
        <p:spPr>
          <a:xfrm>
            <a:off x="1093713" y="1760463"/>
            <a:ext cx="6912900" cy="111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a:solidFill>
                  <a:srgbClr val="000000"/>
                </a:solidFill>
                <a:latin typeface="Capriola"/>
                <a:ea typeface="Capriola"/>
                <a:cs typeface="Capriola"/>
                <a:sym typeface="Capriola"/>
              </a:rPr>
              <a:t>Cultivating Fertile Ground</a:t>
            </a:r>
            <a:endParaRPr sz="3800">
              <a:solidFill>
                <a:srgbClr val="000000"/>
              </a:solidFill>
              <a:latin typeface="Capriola"/>
              <a:ea typeface="Capriola"/>
              <a:cs typeface="Capriola"/>
              <a:sym typeface="Capriola"/>
            </a:endParaRPr>
          </a:p>
        </p:txBody>
      </p:sp>
      <p:sp>
        <p:nvSpPr>
          <p:cNvPr id="7002" name="Google Shape;7002;p69"/>
          <p:cNvSpPr txBox="1">
            <a:spLocks noGrp="1"/>
          </p:cNvSpPr>
          <p:nvPr>
            <p:ph type="ctrTitle"/>
          </p:nvPr>
        </p:nvSpPr>
        <p:spPr>
          <a:xfrm>
            <a:off x="1115550" y="2786425"/>
            <a:ext cx="69129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b="0">
                <a:solidFill>
                  <a:schemeClr val="accent6"/>
                </a:solidFill>
                <a:latin typeface="Figtree SemiBold"/>
                <a:ea typeface="Figtree SemiBold"/>
                <a:cs typeface="Figtree SemiBold"/>
                <a:sym typeface="Figtree SemiBold"/>
              </a:rPr>
              <a:t>Anu Priya | Hodgepodge, York Together</a:t>
            </a:r>
            <a:endParaRPr sz="2300" b="0">
              <a:solidFill>
                <a:schemeClr val="accent6"/>
              </a:solidFill>
              <a:latin typeface="Figtree SemiBold"/>
              <a:ea typeface="Figtree SemiBold"/>
              <a:cs typeface="Figtree SemiBold"/>
              <a:sym typeface="Figtree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06"/>
        <p:cNvGrpSpPr/>
        <p:nvPr/>
      </p:nvGrpSpPr>
      <p:grpSpPr>
        <a:xfrm>
          <a:off x="0" y="0"/>
          <a:ext cx="0" cy="0"/>
          <a:chOff x="0" y="0"/>
          <a:chExt cx="0" cy="0"/>
        </a:xfrm>
      </p:grpSpPr>
      <p:sp>
        <p:nvSpPr>
          <p:cNvPr id="7007" name="Google Shape;7007;p70"/>
          <p:cNvSpPr txBox="1">
            <a:spLocks noGrp="1"/>
          </p:cNvSpPr>
          <p:nvPr>
            <p:ph type="title"/>
          </p:nvPr>
        </p:nvSpPr>
        <p:spPr>
          <a:xfrm>
            <a:off x="1845900" y="331450"/>
            <a:ext cx="5452200" cy="86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6"/>
                </a:solidFill>
                <a:latin typeface="Capriola"/>
                <a:ea typeface="Capriola"/>
                <a:cs typeface="Capriola"/>
                <a:sym typeface="Capriola"/>
              </a:rPr>
              <a:t>Aims</a:t>
            </a:r>
            <a:endParaRPr>
              <a:solidFill>
                <a:schemeClr val="accent6"/>
              </a:solidFill>
              <a:latin typeface="Capriola"/>
              <a:ea typeface="Capriola"/>
              <a:cs typeface="Capriola"/>
              <a:sym typeface="Capriola"/>
            </a:endParaRPr>
          </a:p>
        </p:txBody>
      </p:sp>
      <p:sp>
        <p:nvSpPr>
          <p:cNvPr id="7008" name="Google Shape;7008;p70"/>
          <p:cNvSpPr txBox="1"/>
          <p:nvPr/>
        </p:nvSpPr>
        <p:spPr>
          <a:xfrm>
            <a:off x="939600" y="1195375"/>
            <a:ext cx="7547100" cy="2678100"/>
          </a:xfrm>
          <a:prstGeom prst="rect">
            <a:avLst/>
          </a:prstGeom>
          <a:noFill/>
          <a:ln>
            <a:noFill/>
          </a:ln>
        </p:spPr>
        <p:txBody>
          <a:bodyPr spcFirstLastPara="1" wrap="square" lIns="91425" tIns="91425" rIns="91425" bIns="91425" anchor="t" anchorCtr="0">
            <a:spAutoFit/>
          </a:bodyPr>
          <a:lstStyle/>
          <a:p>
            <a:pPr marL="457200" marR="0" lvl="0" indent="-381000" algn="l" defTabSz="914400" rtl="0" eaLnBrk="1" fontAlgn="auto" latinLnBrk="0" hangingPunct="1">
              <a:lnSpc>
                <a:spcPct val="115000"/>
              </a:lnSpc>
              <a:spcBef>
                <a:spcPts val="0"/>
              </a:spcBef>
              <a:spcAft>
                <a:spcPts val="0"/>
              </a:spcAft>
              <a:buClr>
                <a:srgbClr val="000000"/>
              </a:buClr>
              <a:buSzPts val="2400"/>
              <a:buFont typeface="Figtree"/>
              <a:buChar char="●"/>
              <a:tabLst/>
              <a:defRPr/>
            </a:pPr>
            <a:r>
              <a:rPr kumimoji="0" lang="en" sz="24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rPr>
              <a:t>Expose the harmful structures that quietly shape the way we work</a:t>
            </a:r>
            <a:endParaRPr kumimoji="0" sz="24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endParaRPr>
          </a:p>
          <a:p>
            <a:pPr marL="457200" marR="0" lvl="0" indent="-381000" algn="l" defTabSz="914400" rtl="0" eaLnBrk="1" fontAlgn="auto" latinLnBrk="0" hangingPunct="1">
              <a:lnSpc>
                <a:spcPct val="115000"/>
              </a:lnSpc>
              <a:spcBef>
                <a:spcPts val="0"/>
              </a:spcBef>
              <a:spcAft>
                <a:spcPts val="0"/>
              </a:spcAft>
              <a:buClr>
                <a:srgbClr val="000000"/>
              </a:buClr>
              <a:buSzPts val="2400"/>
              <a:buFont typeface="Figtree"/>
              <a:buChar char="●"/>
              <a:tabLst/>
              <a:defRPr/>
            </a:pPr>
            <a:r>
              <a:rPr kumimoji="0" lang="en" sz="24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rPr>
              <a:t>Recognise the patterns you and your group repeat without thinking</a:t>
            </a:r>
            <a:endParaRPr kumimoji="0" sz="24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endParaRPr>
          </a:p>
          <a:p>
            <a:pPr marL="457200" marR="0" lvl="0" indent="-381000" algn="l" defTabSz="914400" rtl="0" eaLnBrk="1" fontAlgn="auto" latinLnBrk="0" hangingPunct="1">
              <a:lnSpc>
                <a:spcPct val="115000"/>
              </a:lnSpc>
              <a:spcBef>
                <a:spcPts val="0"/>
              </a:spcBef>
              <a:spcAft>
                <a:spcPts val="0"/>
              </a:spcAft>
              <a:buClr>
                <a:srgbClr val="000000"/>
              </a:buClr>
              <a:buSzPts val="2400"/>
              <a:buFont typeface="Figtree"/>
              <a:buChar char="●"/>
              <a:tabLst/>
              <a:defRPr/>
            </a:pPr>
            <a:r>
              <a:rPr kumimoji="0" lang="en" sz="24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rPr>
              <a:t>Leave with practical tools to try and build alternatives</a:t>
            </a:r>
            <a:endParaRPr kumimoji="0" sz="24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12"/>
        <p:cNvGrpSpPr/>
        <p:nvPr/>
      </p:nvGrpSpPr>
      <p:grpSpPr>
        <a:xfrm>
          <a:off x="0" y="0"/>
          <a:ext cx="0" cy="0"/>
          <a:chOff x="0" y="0"/>
          <a:chExt cx="0" cy="0"/>
        </a:xfrm>
      </p:grpSpPr>
      <p:sp>
        <p:nvSpPr>
          <p:cNvPr id="7013" name="Google Shape;7013;p71"/>
          <p:cNvSpPr txBox="1">
            <a:spLocks noGrp="1"/>
          </p:cNvSpPr>
          <p:nvPr>
            <p:ph type="title"/>
          </p:nvPr>
        </p:nvSpPr>
        <p:spPr>
          <a:xfrm>
            <a:off x="930700" y="445025"/>
            <a:ext cx="76584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6"/>
                </a:solidFill>
                <a:latin typeface="Capriola"/>
                <a:ea typeface="Capriola"/>
                <a:cs typeface="Capriola"/>
                <a:sym typeface="Capriola"/>
              </a:rPr>
              <a:t>Trauma is a natural response</a:t>
            </a:r>
            <a:endParaRPr>
              <a:solidFill>
                <a:schemeClr val="accent6"/>
              </a:solidFill>
              <a:latin typeface="Capriola"/>
              <a:ea typeface="Capriola"/>
              <a:cs typeface="Capriola"/>
              <a:sym typeface="Capriola"/>
            </a:endParaRPr>
          </a:p>
        </p:txBody>
      </p:sp>
      <p:grpSp>
        <p:nvGrpSpPr>
          <p:cNvPr id="7014" name="Google Shape;7014;p71"/>
          <p:cNvGrpSpPr/>
          <p:nvPr/>
        </p:nvGrpSpPr>
        <p:grpSpPr>
          <a:xfrm rot="5400000" flipH="1">
            <a:off x="308207" y="2976211"/>
            <a:ext cx="1461764" cy="1443748"/>
            <a:chOff x="586528" y="5232697"/>
            <a:chExt cx="1461764" cy="1443748"/>
          </a:xfrm>
        </p:grpSpPr>
        <p:sp>
          <p:nvSpPr>
            <p:cNvPr id="7015" name="Google Shape;7015;p71"/>
            <p:cNvSpPr/>
            <p:nvPr/>
          </p:nvSpPr>
          <p:spPr>
            <a:xfrm>
              <a:off x="770924" y="5232697"/>
              <a:ext cx="630917" cy="910232"/>
            </a:xfrm>
            <a:custGeom>
              <a:avLst/>
              <a:gdLst/>
              <a:ahLst/>
              <a:cxnLst/>
              <a:rect l="l" t="t" r="r" b="b"/>
              <a:pathLst>
                <a:path w="20476" h="29541" extrusionOk="0">
                  <a:moveTo>
                    <a:pt x="6793" y="0"/>
                  </a:moveTo>
                  <a:cubicBezTo>
                    <a:pt x="6793" y="0"/>
                    <a:pt x="1" y="19128"/>
                    <a:pt x="20237" y="29540"/>
                  </a:cubicBezTo>
                  <a:cubicBezTo>
                    <a:pt x="20237" y="29540"/>
                    <a:pt x="20265" y="29414"/>
                    <a:pt x="20293" y="29176"/>
                  </a:cubicBezTo>
                  <a:lnTo>
                    <a:pt x="20293" y="29162"/>
                  </a:lnTo>
                  <a:cubicBezTo>
                    <a:pt x="20293" y="29134"/>
                    <a:pt x="20307" y="29105"/>
                    <a:pt x="20307" y="29063"/>
                  </a:cubicBezTo>
                  <a:lnTo>
                    <a:pt x="20307" y="29021"/>
                  </a:lnTo>
                  <a:cubicBezTo>
                    <a:pt x="20321" y="28993"/>
                    <a:pt x="20321" y="28965"/>
                    <a:pt x="20321" y="28923"/>
                  </a:cubicBezTo>
                  <a:lnTo>
                    <a:pt x="20335" y="28867"/>
                  </a:lnTo>
                  <a:cubicBezTo>
                    <a:pt x="20335" y="28825"/>
                    <a:pt x="20335" y="28797"/>
                    <a:pt x="20349" y="28769"/>
                  </a:cubicBezTo>
                  <a:cubicBezTo>
                    <a:pt x="20349" y="28741"/>
                    <a:pt x="20349" y="28713"/>
                    <a:pt x="20349" y="28684"/>
                  </a:cubicBezTo>
                  <a:cubicBezTo>
                    <a:pt x="20363" y="28642"/>
                    <a:pt x="20363" y="28614"/>
                    <a:pt x="20363" y="28572"/>
                  </a:cubicBezTo>
                  <a:cubicBezTo>
                    <a:pt x="20363" y="28544"/>
                    <a:pt x="20363" y="28502"/>
                    <a:pt x="20377" y="28474"/>
                  </a:cubicBezTo>
                  <a:cubicBezTo>
                    <a:pt x="20377" y="28446"/>
                    <a:pt x="20377" y="28404"/>
                    <a:pt x="20377" y="28376"/>
                  </a:cubicBezTo>
                  <a:cubicBezTo>
                    <a:pt x="20391" y="28334"/>
                    <a:pt x="20391" y="28277"/>
                    <a:pt x="20391" y="28221"/>
                  </a:cubicBezTo>
                  <a:cubicBezTo>
                    <a:pt x="20391" y="28207"/>
                    <a:pt x="20405" y="28179"/>
                    <a:pt x="20405" y="28151"/>
                  </a:cubicBezTo>
                  <a:cubicBezTo>
                    <a:pt x="20419" y="27927"/>
                    <a:pt x="20433" y="27660"/>
                    <a:pt x="20447" y="27365"/>
                  </a:cubicBezTo>
                  <a:lnTo>
                    <a:pt x="20447" y="27337"/>
                  </a:lnTo>
                  <a:cubicBezTo>
                    <a:pt x="20447" y="27253"/>
                    <a:pt x="20461" y="27155"/>
                    <a:pt x="20461" y="27071"/>
                  </a:cubicBezTo>
                  <a:lnTo>
                    <a:pt x="20461" y="27014"/>
                  </a:lnTo>
                  <a:cubicBezTo>
                    <a:pt x="20461" y="26930"/>
                    <a:pt x="20461" y="26846"/>
                    <a:pt x="20461" y="26762"/>
                  </a:cubicBezTo>
                  <a:cubicBezTo>
                    <a:pt x="20461" y="26734"/>
                    <a:pt x="20475" y="26706"/>
                    <a:pt x="20475" y="26692"/>
                  </a:cubicBezTo>
                  <a:cubicBezTo>
                    <a:pt x="20475" y="26608"/>
                    <a:pt x="20475" y="26509"/>
                    <a:pt x="20475" y="26425"/>
                  </a:cubicBezTo>
                  <a:cubicBezTo>
                    <a:pt x="20475" y="26397"/>
                    <a:pt x="20475" y="26369"/>
                    <a:pt x="20475" y="26341"/>
                  </a:cubicBezTo>
                  <a:cubicBezTo>
                    <a:pt x="20475" y="26257"/>
                    <a:pt x="20475" y="26172"/>
                    <a:pt x="20475" y="26074"/>
                  </a:cubicBezTo>
                  <a:cubicBezTo>
                    <a:pt x="20475" y="26046"/>
                    <a:pt x="20475" y="26018"/>
                    <a:pt x="20475" y="25990"/>
                  </a:cubicBezTo>
                  <a:cubicBezTo>
                    <a:pt x="20475" y="25906"/>
                    <a:pt x="20475" y="25808"/>
                    <a:pt x="20475" y="25709"/>
                  </a:cubicBezTo>
                  <a:cubicBezTo>
                    <a:pt x="20475" y="25681"/>
                    <a:pt x="20461" y="25653"/>
                    <a:pt x="20461" y="25625"/>
                  </a:cubicBezTo>
                  <a:cubicBezTo>
                    <a:pt x="20461" y="25527"/>
                    <a:pt x="20461" y="25429"/>
                    <a:pt x="20461" y="25330"/>
                  </a:cubicBezTo>
                  <a:cubicBezTo>
                    <a:pt x="20461" y="25302"/>
                    <a:pt x="20461" y="25274"/>
                    <a:pt x="20461" y="25246"/>
                  </a:cubicBezTo>
                  <a:cubicBezTo>
                    <a:pt x="20447" y="25148"/>
                    <a:pt x="20447" y="25036"/>
                    <a:pt x="20447" y="24938"/>
                  </a:cubicBezTo>
                  <a:cubicBezTo>
                    <a:pt x="20447" y="24909"/>
                    <a:pt x="20447" y="24881"/>
                    <a:pt x="20447" y="24853"/>
                  </a:cubicBezTo>
                  <a:cubicBezTo>
                    <a:pt x="20433" y="24741"/>
                    <a:pt x="20433" y="24629"/>
                    <a:pt x="20419" y="24517"/>
                  </a:cubicBezTo>
                  <a:cubicBezTo>
                    <a:pt x="20419" y="24488"/>
                    <a:pt x="20419" y="24474"/>
                    <a:pt x="20419" y="24446"/>
                  </a:cubicBezTo>
                  <a:cubicBezTo>
                    <a:pt x="20405" y="24320"/>
                    <a:pt x="20405" y="24194"/>
                    <a:pt x="20391" y="24053"/>
                  </a:cubicBezTo>
                  <a:lnTo>
                    <a:pt x="20391" y="24025"/>
                  </a:lnTo>
                  <a:cubicBezTo>
                    <a:pt x="20335" y="23310"/>
                    <a:pt x="20251" y="22524"/>
                    <a:pt x="20125" y="21696"/>
                  </a:cubicBezTo>
                  <a:lnTo>
                    <a:pt x="20125" y="21654"/>
                  </a:lnTo>
                  <a:cubicBezTo>
                    <a:pt x="20096" y="21499"/>
                    <a:pt x="20068" y="21359"/>
                    <a:pt x="20040" y="21205"/>
                  </a:cubicBezTo>
                  <a:cubicBezTo>
                    <a:pt x="20040" y="21177"/>
                    <a:pt x="20040" y="21149"/>
                    <a:pt x="20026" y="21120"/>
                  </a:cubicBezTo>
                  <a:cubicBezTo>
                    <a:pt x="20012" y="20980"/>
                    <a:pt x="19984" y="20840"/>
                    <a:pt x="19956" y="20699"/>
                  </a:cubicBezTo>
                  <a:cubicBezTo>
                    <a:pt x="19956" y="20671"/>
                    <a:pt x="19942" y="20629"/>
                    <a:pt x="19942" y="20601"/>
                  </a:cubicBezTo>
                  <a:cubicBezTo>
                    <a:pt x="19914" y="20461"/>
                    <a:pt x="19886" y="20335"/>
                    <a:pt x="19858" y="20194"/>
                  </a:cubicBezTo>
                  <a:cubicBezTo>
                    <a:pt x="19844" y="20152"/>
                    <a:pt x="19844" y="20110"/>
                    <a:pt x="19830" y="20068"/>
                  </a:cubicBezTo>
                  <a:cubicBezTo>
                    <a:pt x="19802" y="19942"/>
                    <a:pt x="19774" y="19801"/>
                    <a:pt x="19746" y="19675"/>
                  </a:cubicBezTo>
                  <a:cubicBezTo>
                    <a:pt x="19732" y="19633"/>
                    <a:pt x="19732" y="19591"/>
                    <a:pt x="19718" y="19535"/>
                  </a:cubicBezTo>
                  <a:cubicBezTo>
                    <a:pt x="19689" y="19408"/>
                    <a:pt x="19661" y="19268"/>
                    <a:pt x="19619" y="19128"/>
                  </a:cubicBezTo>
                  <a:cubicBezTo>
                    <a:pt x="19619" y="19086"/>
                    <a:pt x="19605" y="19043"/>
                    <a:pt x="19591" y="19001"/>
                  </a:cubicBezTo>
                  <a:cubicBezTo>
                    <a:pt x="19563" y="18861"/>
                    <a:pt x="19521" y="18721"/>
                    <a:pt x="19493" y="18580"/>
                  </a:cubicBezTo>
                  <a:cubicBezTo>
                    <a:pt x="19479" y="18538"/>
                    <a:pt x="19465" y="18496"/>
                    <a:pt x="19451" y="18454"/>
                  </a:cubicBezTo>
                  <a:cubicBezTo>
                    <a:pt x="19409" y="18314"/>
                    <a:pt x="19381" y="18173"/>
                    <a:pt x="19339" y="18019"/>
                  </a:cubicBezTo>
                  <a:cubicBezTo>
                    <a:pt x="19325" y="17977"/>
                    <a:pt x="19311" y="17949"/>
                    <a:pt x="19311" y="17907"/>
                  </a:cubicBezTo>
                  <a:cubicBezTo>
                    <a:pt x="19254" y="17752"/>
                    <a:pt x="19212" y="17584"/>
                    <a:pt x="19170" y="17430"/>
                  </a:cubicBezTo>
                  <a:cubicBezTo>
                    <a:pt x="19156" y="17402"/>
                    <a:pt x="19156" y="17374"/>
                    <a:pt x="19142" y="17359"/>
                  </a:cubicBezTo>
                  <a:cubicBezTo>
                    <a:pt x="18918" y="16588"/>
                    <a:pt x="18651" y="15816"/>
                    <a:pt x="18342" y="15016"/>
                  </a:cubicBezTo>
                  <a:cubicBezTo>
                    <a:pt x="18328" y="15002"/>
                    <a:pt x="18314" y="14974"/>
                    <a:pt x="18314" y="14946"/>
                  </a:cubicBezTo>
                  <a:cubicBezTo>
                    <a:pt x="18244" y="14777"/>
                    <a:pt x="18174" y="14609"/>
                    <a:pt x="18104" y="14441"/>
                  </a:cubicBezTo>
                  <a:cubicBezTo>
                    <a:pt x="18090" y="14398"/>
                    <a:pt x="18062" y="14342"/>
                    <a:pt x="18048" y="14300"/>
                  </a:cubicBezTo>
                  <a:cubicBezTo>
                    <a:pt x="17977" y="14146"/>
                    <a:pt x="17921" y="14005"/>
                    <a:pt x="17851" y="13851"/>
                  </a:cubicBezTo>
                  <a:cubicBezTo>
                    <a:pt x="17823" y="13795"/>
                    <a:pt x="17809" y="13739"/>
                    <a:pt x="17781" y="13683"/>
                  </a:cubicBezTo>
                  <a:cubicBezTo>
                    <a:pt x="17711" y="13542"/>
                    <a:pt x="17655" y="13402"/>
                    <a:pt x="17584" y="13248"/>
                  </a:cubicBezTo>
                  <a:cubicBezTo>
                    <a:pt x="17556" y="13192"/>
                    <a:pt x="17528" y="13121"/>
                    <a:pt x="17500" y="13065"/>
                  </a:cubicBezTo>
                  <a:cubicBezTo>
                    <a:pt x="17430" y="12925"/>
                    <a:pt x="17374" y="12785"/>
                    <a:pt x="17304" y="12658"/>
                  </a:cubicBezTo>
                  <a:cubicBezTo>
                    <a:pt x="17276" y="12588"/>
                    <a:pt x="17234" y="12518"/>
                    <a:pt x="17206" y="12448"/>
                  </a:cubicBezTo>
                  <a:cubicBezTo>
                    <a:pt x="17135" y="12321"/>
                    <a:pt x="17065" y="12181"/>
                    <a:pt x="16995" y="12055"/>
                  </a:cubicBezTo>
                  <a:cubicBezTo>
                    <a:pt x="16967" y="11985"/>
                    <a:pt x="16925" y="11915"/>
                    <a:pt x="16897" y="11844"/>
                  </a:cubicBezTo>
                  <a:cubicBezTo>
                    <a:pt x="16827" y="11704"/>
                    <a:pt x="16756" y="11578"/>
                    <a:pt x="16686" y="11437"/>
                  </a:cubicBezTo>
                  <a:cubicBezTo>
                    <a:pt x="16644" y="11367"/>
                    <a:pt x="16602" y="11297"/>
                    <a:pt x="16560" y="11227"/>
                  </a:cubicBezTo>
                  <a:cubicBezTo>
                    <a:pt x="16490" y="11101"/>
                    <a:pt x="16420" y="10960"/>
                    <a:pt x="16335" y="10820"/>
                  </a:cubicBezTo>
                  <a:cubicBezTo>
                    <a:pt x="16293" y="10750"/>
                    <a:pt x="16265" y="10680"/>
                    <a:pt x="16223" y="10609"/>
                  </a:cubicBezTo>
                  <a:cubicBezTo>
                    <a:pt x="16139" y="10483"/>
                    <a:pt x="16055" y="10343"/>
                    <a:pt x="15971" y="10202"/>
                  </a:cubicBezTo>
                  <a:cubicBezTo>
                    <a:pt x="15943" y="10132"/>
                    <a:pt x="15900" y="10062"/>
                    <a:pt x="15858" y="10006"/>
                  </a:cubicBezTo>
                  <a:cubicBezTo>
                    <a:pt x="15774" y="9852"/>
                    <a:pt x="15676" y="9711"/>
                    <a:pt x="15592" y="9571"/>
                  </a:cubicBezTo>
                  <a:cubicBezTo>
                    <a:pt x="15550" y="9501"/>
                    <a:pt x="15508" y="9445"/>
                    <a:pt x="15479" y="9388"/>
                  </a:cubicBezTo>
                  <a:cubicBezTo>
                    <a:pt x="15367" y="9220"/>
                    <a:pt x="15255" y="9052"/>
                    <a:pt x="15157" y="8883"/>
                  </a:cubicBezTo>
                  <a:cubicBezTo>
                    <a:pt x="15129" y="8855"/>
                    <a:pt x="15101" y="8813"/>
                    <a:pt x="15072" y="8771"/>
                  </a:cubicBezTo>
                  <a:cubicBezTo>
                    <a:pt x="14792" y="8350"/>
                    <a:pt x="14511" y="7943"/>
                    <a:pt x="14202" y="7522"/>
                  </a:cubicBezTo>
                  <a:cubicBezTo>
                    <a:pt x="14174" y="7480"/>
                    <a:pt x="14146" y="7452"/>
                    <a:pt x="14118" y="7410"/>
                  </a:cubicBezTo>
                  <a:cubicBezTo>
                    <a:pt x="13992" y="7241"/>
                    <a:pt x="13866" y="7073"/>
                    <a:pt x="13739" y="6905"/>
                  </a:cubicBezTo>
                  <a:cubicBezTo>
                    <a:pt x="13683" y="6848"/>
                    <a:pt x="13641" y="6778"/>
                    <a:pt x="13585" y="6708"/>
                  </a:cubicBezTo>
                  <a:cubicBezTo>
                    <a:pt x="13473" y="6568"/>
                    <a:pt x="13360" y="6427"/>
                    <a:pt x="13248" y="6301"/>
                  </a:cubicBezTo>
                  <a:cubicBezTo>
                    <a:pt x="13192" y="6217"/>
                    <a:pt x="13122" y="6147"/>
                    <a:pt x="13066" y="6063"/>
                  </a:cubicBezTo>
                  <a:cubicBezTo>
                    <a:pt x="12967" y="5936"/>
                    <a:pt x="12855" y="5810"/>
                    <a:pt x="12743" y="5684"/>
                  </a:cubicBezTo>
                  <a:cubicBezTo>
                    <a:pt x="12673" y="5599"/>
                    <a:pt x="12603" y="5515"/>
                    <a:pt x="12532" y="5431"/>
                  </a:cubicBezTo>
                  <a:cubicBezTo>
                    <a:pt x="12434" y="5319"/>
                    <a:pt x="12322" y="5192"/>
                    <a:pt x="12224" y="5066"/>
                  </a:cubicBezTo>
                  <a:cubicBezTo>
                    <a:pt x="12139" y="4982"/>
                    <a:pt x="12069" y="4898"/>
                    <a:pt x="11985" y="4814"/>
                  </a:cubicBezTo>
                  <a:cubicBezTo>
                    <a:pt x="11887" y="4687"/>
                    <a:pt x="11775" y="4575"/>
                    <a:pt x="11662" y="4463"/>
                  </a:cubicBezTo>
                  <a:cubicBezTo>
                    <a:pt x="11592" y="4365"/>
                    <a:pt x="11508" y="4280"/>
                    <a:pt x="11424" y="4196"/>
                  </a:cubicBezTo>
                  <a:cubicBezTo>
                    <a:pt x="11311" y="4084"/>
                    <a:pt x="11199" y="3958"/>
                    <a:pt x="11087" y="3845"/>
                  </a:cubicBezTo>
                  <a:cubicBezTo>
                    <a:pt x="11003" y="3761"/>
                    <a:pt x="10919" y="3677"/>
                    <a:pt x="10834" y="3579"/>
                  </a:cubicBezTo>
                  <a:cubicBezTo>
                    <a:pt x="10722" y="3466"/>
                    <a:pt x="10610" y="3354"/>
                    <a:pt x="10498" y="3242"/>
                  </a:cubicBezTo>
                  <a:cubicBezTo>
                    <a:pt x="10399" y="3144"/>
                    <a:pt x="10315" y="3059"/>
                    <a:pt x="10217" y="2975"/>
                  </a:cubicBezTo>
                  <a:cubicBezTo>
                    <a:pt x="10105" y="2863"/>
                    <a:pt x="9992" y="2751"/>
                    <a:pt x="9866" y="2624"/>
                  </a:cubicBezTo>
                  <a:cubicBezTo>
                    <a:pt x="9768" y="2540"/>
                    <a:pt x="9684" y="2456"/>
                    <a:pt x="9585" y="2372"/>
                  </a:cubicBezTo>
                  <a:cubicBezTo>
                    <a:pt x="9459" y="2260"/>
                    <a:pt x="9333" y="2133"/>
                    <a:pt x="9206" y="2021"/>
                  </a:cubicBezTo>
                  <a:cubicBezTo>
                    <a:pt x="9122" y="1937"/>
                    <a:pt x="9024" y="1853"/>
                    <a:pt x="8926" y="1768"/>
                  </a:cubicBezTo>
                  <a:cubicBezTo>
                    <a:pt x="8799" y="1656"/>
                    <a:pt x="8659" y="1530"/>
                    <a:pt x="8519" y="1418"/>
                  </a:cubicBezTo>
                  <a:cubicBezTo>
                    <a:pt x="8421" y="1333"/>
                    <a:pt x="8336" y="1249"/>
                    <a:pt x="8238" y="1179"/>
                  </a:cubicBezTo>
                  <a:cubicBezTo>
                    <a:pt x="8084" y="1039"/>
                    <a:pt x="7929" y="912"/>
                    <a:pt x="7775" y="786"/>
                  </a:cubicBezTo>
                  <a:cubicBezTo>
                    <a:pt x="7691" y="716"/>
                    <a:pt x="7621" y="646"/>
                    <a:pt x="7536" y="575"/>
                  </a:cubicBezTo>
                  <a:cubicBezTo>
                    <a:pt x="7298" y="393"/>
                    <a:pt x="7073" y="211"/>
                    <a:pt x="6821" y="14"/>
                  </a:cubicBezTo>
                  <a:lnTo>
                    <a:pt x="679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grpSp>
          <p:nvGrpSpPr>
            <p:cNvPr id="7016" name="Google Shape;7016;p71"/>
            <p:cNvGrpSpPr/>
            <p:nvPr/>
          </p:nvGrpSpPr>
          <p:grpSpPr>
            <a:xfrm rot="1601043">
              <a:off x="738981" y="5514119"/>
              <a:ext cx="1156858" cy="953337"/>
              <a:chOff x="2135200" y="3484475"/>
              <a:chExt cx="852775" cy="702750"/>
            </a:xfrm>
          </p:grpSpPr>
          <p:sp>
            <p:nvSpPr>
              <p:cNvPr id="7017" name="Google Shape;7017;p71"/>
              <p:cNvSpPr/>
              <p:nvPr/>
            </p:nvSpPr>
            <p:spPr>
              <a:xfrm>
                <a:off x="2290925" y="3484475"/>
                <a:ext cx="446525" cy="312200"/>
              </a:xfrm>
              <a:custGeom>
                <a:avLst/>
                <a:gdLst/>
                <a:ahLst/>
                <a:cxnLst/>
                <a:rect l="l" t="t" r="r" b="b"/>
                <a:pathLst>
                  <a:path w="17861" h="12488" extrusionOk="0">
                    <a:moveTo>
                      <a:pt x="9572" y="0"/>
                    </a:moveTo>
                    <a:cubicBezTo>
                      <a:pt x="4881" y="0"/>
                      <a:pt x="1" y="4649"/>
                      <a:pt x="9162" y="12488"/>
                    </a:cubicBezTo>
                    <a:lnTo>
                      <a:pt x="11421" y="12348"/>
                    </a:lnTo>
                    <a:cubicBezTo>
                      <a:pt x="17861" y="3762"/>
                      <a:pt x="13793" y="0"/>
                      <a:pt x="95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18" name="Google Shape;7018;p71"/>
              <p:cNvSpPr/>
              <p:nvPr/>
            </p:nvSpPr>
            <p:spPr>
              <a:xfrm>
                <a:off x="2395750" y="3598100"/>
                <a:ext cx="271575" cy="190175"/>
              </a:xfrm>
              <a:custGeom>
                <a:avLst/>
                <a:gdLst/>
                <a:ahLst/>
                <a:cxnLst/>
                <a:rect l="l" t="t" r="r" b="b"/>
                <a:pathLst>
                  <a:path w="10863" h="7607" extrusionOk="0">
                    <a:moveTo>
                      <a:pt x="5839" y="0"/>
                    </a:moveTo>
                    <a:cubicBezTo>
                      <a:pt x="2976" y="0"/>
                      <a:pt x="1" y="2835"/>
                      <a:pt x="5572" y="7606"/>
                    </a:cubicBezTo>
                    <a:lnTo>
                      <a:pt x="6948" y="7522"/>
                    </a:lnTo>
                    <a:cubicBezTo>
                      <a:pt x="10863" y="2288"/>
                      <a:pt x="8393" y="0"/>
                      <a:pt x="5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19" name="Google Shape;7019;p71"/>
              <p:cNvSpPr/>
              <p:nvPr/>
            </p:nvSpPr>
            <p:spPr>
              <a:xfrm>
                <a:off x="2587325" y="3624150"/>
                <a:ext cx="316000" cy="270975"/>
              </a:xfrm>
              <a:custGeom>
                <a:avLst/>
                <a:gdLst/>
                <a:ahLst/>
                <a:cxnLst/>
                <a:rect l="l" t="t" r="r" b="b"/>
                <a:pathLst>
                  <a:path w="12640" h="10839" extrusionOk="0">
                    <a:moveTo>
                      <a:pt x="7358" y="1"/>
                    </a:moveTo>
                    <a:cubicBezTo>
                      <a:pt x="5131" y="1"/>
                      <a:pt x="2462" y="1914"/>
                      <a:pt x="0" y="7350"/>
                    </a:cubicBezTo>
                    <a:lnTo>
                      <a:pt x="758" y="9483"/>
                    </a:lnTo>
                    <a:cubicBezTo>
                      <a:pt x="3288" y="10438"/>
                      <a:pt x="5338" y="10839"/>
                      <a:pt x="6971" y="10839"/>
                    </a:cubicBezTo>
                    <a:cubicBezTo>
                      <a:pt x="11216" y="10839"/>
                      <a:pt x="12640" y="8130"/>
                      <a:pt x="12336" y="5413"/>
                    </a:cubicBezTo>
                    <a:cubicBezTo>
                      <a:pt x="12031" y="2707"/>
                      <a:pt x="10007" y="1"/>
                      <a:pt x="73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0" name="Google Shape;7020;p71"/>
              <p:cNvSpPr/>
              <p:nvPr/>
            </p:nvSpPr>
            <p:spPr>
              <a:xfrm>
                <a:off x="2597150" y="3695625"/>
                <a:ext cx="192625" cy="164925"/>
              </a:xfrm>
              <a:custGeom>
                <a:avLst/>
                <a:gdLst/>
                <a:ahLst/>
                <a:cxnLst/>
                <a:rect l="l" t="t" r="r" b="b"/>
                <a:pathLst>
                  <a:path w="7705" h="6597" extrusionOk="0">
                    <a:moveTo>
                      <a:pt x="4477" y="0"/>
                    </a:moveTo>
                    <a:cubicBezTo>
                      <a:pt x="3116" y="0"/>
                      <a:pt x="1502" y="1165"/>
                      <a:pt x="0" y="4477"/>
                    </a:cubicBezTo>
                    <a:lnTo>
                      <a:pt x="463" y="5768"/>
                    </a:lnTo>
                    <a:cubicBezTo>
                      <a:pt x="2007" y="6343"/>
                      <a:pt x="3256" y="6596"/>
                      <a:pt x="4252" y="6596"/>
                    </a:cubicBezTo>
                    <a:cubicBezTo>
                      <a:pt x="6835" y="6596"/>
                      <a:pt x="7705" y="4940"/>
                      <a:pt x="7508" y="3298"/>
                    </a:cubicBezTo>
                    <a:cubicBezTo>
                      <a:pt x="7326" y="1656"/>
                      <a:pt x="6091" y="0"/>
                      <a:pt x="44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1" name="Google Shape;7021;p71"/>
              <p:cNvSpPr/>
              <p:nvPr/>
            </p:nvSpPr>
            <p:spPr>
              <a:xfrm>
                <a:off x="2555500" y="3882625"/>
                <a:ext cx="432475" cy="293925"/>
              </a:xfrm>
              <a:custGeom>
                <a:avLst/>
                <a:gdLst/>
                <a:ahLst/>
                <a:cxnLst/>
                <a:rect l="l" t="t" r="r" b="b"/>
                <a:pathLst>
                  <a:path w="17299" h="11757" extrusionOk="0">
                    <a:moveTo>
                      <a:pt x="2438" y="0"/>
                    </a:moveTo>
                    <a:lnTo>
                      <a:pt x="614" y="1319"/>
                    </a:lnTo>
                    <a:cubicBezTo>
                      <a:pt x="0" y="9104"/>
                      <a:pt x="2712" y="11757"/>
                      <a:pt x="5607" y="11757"/>
                    </a:cubicBezTo>
                    <a:cubicBezTo>
                      <a:pt x="11121" y="11757"/>
                      <a:pt x="17299" y="2135"/>
                      <a:pt x="24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2" name="Google Shape;7022;p71"/>
              <p:cNvSpPr/>
              <p:nvPr/>
            </p:nvSpPr>
            <p:spPr>
              <a:xfrm>
                <a:off x="2570825" y="3888925"/>
                <a:ext cx="35825" cy="26700"/>
              </a:xfrm>
              <a:custGeom>
                <a:avLst/>
                <a:gdLst/>
                <a:ahLst/>
                <a:cxnLst/>
                <a:rect l="l" t="t" r="r" b="b"/>
                <a:pathLst>
                  <a:path w="1433" h="1068" extrusionOk="0">
                    <a:moveTo>
                      <a:pt x="1180" y="1"/>
                    </a:moveTo>
                    <a:lnTo>
                      <a:pt x="15" y="843"/>
                    </a:lnTo>
                    <a:cubicBezTo>
                      <a:pt x="1" y="913"/>
                      <a:pt x="1" y="997"/>
                      <a:pt x="1" y="1067"/>
                    </a:cubicBezTo>
                    <a:lnTo>
                      <a:pt x="1432" y="29"/>
                    </a:lnTo>
                    <a:cubicBezTo>
                      <a:pt x="1348" y="15"/>
                      <a:pt x="1264" y="15"/>
                      <a:pt x="1180" y="1"/>
                    </a:cubicBezTo>
                    <a:close/>
                  </a:path>
                </a:pathLst>
              </a:custGeom>
              <a:solidFill>
                <a:srgbClr val="E83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3" name="Google Shape;7023;p71"/>
              <p:cNvSpPr/>
              <p:nvPr/>
            </p:nvSpPr>
            <p:spPr>
              <a:xfrm>
                <a:off x="2562750" y="3889625"/>
                <a:ext cx="271225" cy="185975"/>
              </a:xfrm>
              <a:custGeom>
                <a:avLst/>
                <a:gdLst/>
                <a:ahLst/>
                <a:cxnLst/>
                <a:rect l="l" t="t" r="r" b="b"/>
                <a:pathLst>
                  <a:path w="10849" h="7439" extrusionOk="0">
                    <a:moveTo>
                      <a:pt x="1755" y="1"/>
                    </a:moveTo>
                    <a:lnTo>
                      <a:pt x="324" y="1039"/>
                    </a:lnTo>
                    <a:cubicBezTo>
                      <a:pt x="1" y="5797"/>
                      <a:pt x="1699" y="7439"/>
                      <a:pt x="3495" y="7439"/>
                    </a:cubicBezTo>
                    <a:cubicBezTo>
                      <a:pt x="6962" y="7439"/>
                      <a:pt x="10849" y="1418"/>
                      <a:pt x="1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4" name="Google Shape;7024;p71"/>
              <p:cNvSpPr/>
              <p:nvPr/>
            </p:nvSpPr>
            <p:spPr>
              <a:xfrm>
                <a:off x="2135200" y="3883325"/>
                <a:ext cx="431525" cy="303900"/>
              </a:xfrm>
              <a:custGeom>
                <a:avLst/>
                <a:gdLst/>
                <a:ahLst/>
                <a:cxnLst/>
                <a:rect l="l" t="t" r="r" b="b"/>
                <a:pathLst>
                  <a:path w="17261" h="12156" extrusionOk="0">
                    <a:moveTo>
                      <a:pt x="14352" y="0"/>
                    </a:moveTo>
                    <a:cubicBezTo>
                      <a:pt x="0" y="2967"/>
                      <a:pt x="6280" y="12156"/>
                      <a:pt x="11654" y="12156"/>
                    </a:cubicBezTo>
                    <a:cubicBezTo>
                      <a:pt x="14593" y="12156"/>
                      <a:pt x="17261" y="9407"/>
                      <a:pt x="16135" y="1390"/>
                    </a:cubicBezTo>
                    <a:lnTo>
                      <a:pt x="143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5" name="Google Shape;7025;p71"/>
              <p:cNvSpPr/>
              <p:nvPr/>
            </p:nvSpPr>
            <p:spPr>
              <a:xfrm>
                <a:off x="2266650" y="3888925"/>
                <a:ext cx="274025" cy="192650"/>
              </a:xfrm>
              <a:custGeom>
                <a:avLst/>
                <a:gdLst/>
                <a:ahLst/>
                <a:cxnLst/>
                <a:rect l="l" t="t" r="r" b="b"/>
                <a:pathLst>
                  <a:path w="10961" h="7706" extrusionOk="0">
                    <a:moveTo>
                      <a:pt x="9108" y="1"/>
                    </a:moveTo>
                    <a:cubicBezTo>
                      <a:pt x="1" y="1881"/>
                      <a:pt x="3986" y="7705"/>
                      <a:pt x="7396" y="7705"/>
                    </a:cubicBezTo>
                    <a:cubicBezTo>
                      <a:pt x="9263" y="7705"/>
                      <a:pt x="10961" y="5951"/>
                      <a:pt x="10231" y="871"/>
                    </a:cubicBezTo>
                    <a:lnTo>
                      <a:pt x="910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6" name="Google Shape;7026;p71"/>
              <p:cNvSpPr/>
              <p:nvPr/>
            </p:nvSpPr>
            <p:spPr>
              <a:xfrm>
                <a:off x="2176475" y="3659200"/>
                <a:ext cx="322100" cy="267975"/>
              </a:xfrm>
              <a:custGeom>
                <a:avLst/>
                <a:gdLst/>
                <a:ahLst/>
                <a:cxnLst/>
                <a:rect l="l" t="t" r="r" b="b"/>
                <a:pathLst>
                  <a:path w="12884" h="10719" extrusionOk="0">
                    <a:moveTo>
                      <a:pt x="5069" y="0"/>
                    </a:moveTo>
                    <a:cubicBezTo>
                      <a:pt x="2289" y="0"/>
                      <a:pt x="478" y="2679"/>
                      <a:pt x="240" y="5359"/>
                    </a:cubicBezTo>
                    <a:cubicBezTo>
                      <a:pt x="1" y="8042"/>
                      <a:pt x="1338" y="10719"/>
                      <a:pt x="4847" y="10719"/>
                    </a:cubicBezTo>
                    <a:cubicBezTo>
                      <a:pt x="6697" y="10719"/>
                      <a:pt x="9150" y="9975"/>
                      <a:pt x="12294" y="8095"/>
                    </a:cubicBezTo>
                    <a:lnTo>
                      <a:pt x="12884" y="5906"/>
                    </a:lnTo>
                    <a:cubicBezTo>
                      <a:pt x="9891" y="1569"/>
                      <a:pt x="7196" y="0"/>
                      <a:pt x="50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7" name="Google Shape;7027;p71"/>
              <p:cNvSpPr/>
              <p:nvPr/>
            </p:nvSpPr>
            <p:spPr>
              <a:xfrm>
                <a:off x="2284900" y="3721925"/>
                <a:ext cx="203850" cy="169850"/>
              </a:xfrm>
              <a:custGeom>
                <a:avLst/>
                <a:gdLst/>
                <a:ahLst/>
                <a:cxnLst/>
                <a:rect l="l" t="t" r="r" b="b"/>
                <a:pathLst>
                  <a:path w="8154" h="6794" extrusionOk="0">
                    <a:moveTo>
                      <a:pt x="3200" y="1"/>
                    </a:moveTo>
                    <a:cubicBezTo>
                      <a:pt x="1446" y="1"/>
                      <a:pt x="295" y="1699"/>
                      <a:pt x="141" y="3397"/>
                    </a:cubicBezTo>
                    <a:cubicBezTo>
                      <a:pt x="0" y="5095"/>
                      <a:pt x="842" y="6793"/>
                      <a:pt x="3074" y="6793"/>
                    </a:cubicBezTo>
                    <a:cubicBezTo>
                      <a:pt x="4239" y="6793"/>
                      <a:pt x="5796" y="6330"/>
                      <a:pt x="7789" y="5137"/>
                    </a:cubicBezTo>
                    <a:lnTo>
                      <a:pt x="8154" y="3748"/>
                    </a:lnTo>
                    <a:cubicBezTo>
                      <a:pt x="6259" y="997"/>
                      <a:pt x="4547" y="1"/>
                      <a:pt x="3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8" name="Google Shape;7028;p71"/>
              <p:cNvSpPr/>
              <p:nvPr/>
            </p:nvSpPr>
            <p:spPr>
              <a:xfrm>
                <a:off x="2367350" y="3697900"/>
                <a:ext cx="361725" cy="316525"/>
              </a:xfrm>
              <a:custGeom>
                <a:avLst/>
                <a:gdLst/>
                <a:ahLst/>
                <a:cxnLst/>
                <a:rect l="l" t="t" r="r" b="b"/>
                <a:pathLst>
                  <a:path w="14469" h="12661" extrusionOk="0">
                    <a:moveTo>
                      <a:pt x="9289" y="0"/>
                    </a:moveTo>
                    <a:cubicBezTo>
                      <a:pt x="8673" y="0"/>
                      <a:pt x="8052" y="284"/>
                      <a:pt x="7634" y="948"/>
                    </a:cubicBezTo>
                    <a:cubicBezTo>
                      <a:pt x="7115" y="1762"/>
                      <a:pt x="6877" y="2758"/>
                      <a:pt x="6778" y="3642"/>
                    </a:cubicBezTo>
                    <a:cubicBezTo>
                      <a:pt x="6231" y="2407"/>
                      <a:pt x="5558" y="1678"/>
                      <a:pt x="4884" y="1243"/>
                    </a:cubicBezTo>
                    <a:cubicBezTo>
                      <a:pt x="4526" y="1020"/>
                      <a:pt x="4164" y="923"/>
                      <a:pt x="3819" y="923"/>
                    </a:cubicBezTo>
                    <a:cubicBezTo>
                      <a:pt x="2270" y="923"/>
                      <a:pt x="1084" y="2887"/>
                      <a:pt x="2358" y="4288"/>
                    </a:cubicBezTo>
                    <a:cubicBezTo>
                      <a:pt x="2737" y="4695"/>
                      <a:pt x="3186" y="5032"/>
                      <a:pt x="3649" y="5298"/>
                    </a:cubicBezTo>
                    <a:cubicBezTo>
                      <a:pt x="2905" y="5382"/>
                      <a:pt x="2316" y="5579"/>
                      <a:pt x="1839" y="5846"/>
                    </a:cubicBezTo>
                    <a:cubicBezTo>
                      <a:pt x="1" y="6899"/>
                      <a:pt x="905" y="9565"/>
                      <a:pt x="2795" y="9565"/>
                    </a:cubicBezTo>
                    <a:cubicBezTo>
                      <a:pt x="2969" y="9565"/>
                      <a:pt x="3151" y="9543"/>
                      <a:pt x="3340" y="9494"/>
                    </a:cubicBezTo>
                    <a:cubicBezTo>
                      <a:pt x="4280" y="9270"/>
                      <a:pt x="5137" y="8708"/>
                      <a:pt x="5824" y="8133"/>
                    </a:cubicBezTo>
                    <a:lnTo>
                      <a:pt x="5824" y="8133"/>
                    </a:lnTo>
                    <a:cubicBezTo>
                      <a:pt x="5361" y="9396"/>
                      <a:pt x="5333" y="10392"/>
                      <a:pt x="5544" y="11178"/>
                    </a:cubicBezTo>
                    <a:cubicBezTo>
                      <a:pt x="5804" y="12188"/>
                      <a:pt x="6622" y="12660"/>
                      <a:pt x="7443" y="12660"/>
                    </a:cubicBezTo>
                    <a:cubicBezTo>
                      <a:pt x="8437" y="12660"/>
                      <a:pt x="9436" y="11969"/>
                      <a:pt x="9459" y="10701"/>
                    </a:cubicBezTo>
                    <a:cubicBezTo>
                      <a:pt x="9487" y="9747"/>
                      <a:pt x="9178" y="8764"/>
                      <a:pt x="8799" y="7951"/>
                    </a:cubicBezTo>
                    <a:lnTo>
                      <a:pt x="8799" y="7951"/>
                    </a:lnTo>
                    <a:cubicBezTo>
                      <a:pt x="9908" y="8736"/>
                      <a:pt x="10862" y="9017"/>
                      <a:pt x="11662" y="9031"/>
                    </a:cubicBezTo>
                    <a:cubicBezTo>
                      <a:pt x="11677" y="9031"/>
                      <a:pt x="11692" y="9031"/>
                      <a:pt x="11706" y="9031"/>
                    </a:cubicBezTo>
                    <a:cubicBezTo>
                      <a:pt x="13984" y="9031"/>
                      <a:pt x="14469" y="5785"/>
                      <a:pt x="12266" y="5130"/>
                    </a:cubicBezTo>
                    <a:cubicBezTo>
                      <a:pt x="11771" y="4980"/>
                      <a:pt x="11248" y="4922"/>
                      <a:pt x="10734" y="4922"/>
                    </a:cubicBezTo>
                    <a:cubicBezTo>
                      <a:pt x="10285" y="4922"/>
                      <a:pt x="9843" y="4966"/>
                      <a:pt x="9431" y="5032"/>
                    </a:cubicBezTo>
                    <a:cubicBezTo>
                      <a:pt x="10469" y="4176"/>
                      <a:pt x="11003" y="3334"/>
                      <a:pt x="11241" y="2562"/>
                    </a:cubicBezTo>
                    <a:cubicBezTo>
                      <a:pt x="11678" y="1093"/>
                      <a:pt x="10496" y="0"/>
                      <a:pt x="92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sp>
            <p:nvSpPr>
              <p:cNvPr id="7029" name="Google Shape;7029;p71"/>
              <p:cNvSpPr/>
              <p:nvPr/>
            </p:nvSpPr>
            <p:spPr>
              <a:xfrm>
                <a:off x="2480175" y="3811000"/>
                <a:ext cx="132900" cy="96950"/>
              </a:xfrm>
              <a:custGeom>
                <a:avLst/>
                <a:gdLst/>
                <a:ahLst/>
                <a:cxnLst/>
                <a:rect l="l" t="t" r="r" b="b"/>
                <a:pathLst>
                  <a:path w="5316" h="3878" extrusionOk="0">
                    <a:moveTo>
                      <a:pt x="2706" y="0"/>
                    </a:moveTo>
                    <a:cubicBezTo>
                      <a:pt x="2618" y="0"/>
                      <a:pt x="2527" y="6"/>
                      <a:pt x="2434" y="16"/>
                    </a:cubicBezTo>
                    <a:cubicBezTo>
                      <a:pt x="1" y="300"/>
                      <a:pt x="328" y="3878"/>
                      <a:pt x="2612" y="3878"/>
                    </a:cubicBezTo>
                    <a:cubicBezTo>
                      <a:pt x="2700" y="3878"/>
                      <a:pt x="2790" y="3872"/>
                      <a:pt x="2883" y="3862"/>
                    </a:cubicBezTo>
                    <a:cubicBezTo>
                      <a:pt x="5316" y="3578"/>
                      <a:pt x="5002" y="0"/>
                      <a:pt x="27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eera Inimai"/>
                  <a:ea typeface="Meera Inimai"/>
                  <a:cs typeface="Meera Inimai"/>
                  <a:sym typeface="Meera Inimai"/>
                </a:endParaRPr>
              </a:p>
            </p:txBody>
          </p:sp>
        </p:grpSp>
      </p:grpSp>
      <p:pic>
        <p:nvPicPr>
          <p:cNvPr id="7030" name="Google Shape;7030;p71"/>
          <p:cNvPicPr preferRelativeResize="0"/>
          <p:nvPr/>
        </p:nvPicPr>
        <p:blipFill>
          <a:blip r:embed="rId3">
            <a:alphaModFix/>
          </a:blip>
          <a:stretch>
            <a:fillRect/>
          </a:stretch>
        </p:blipFill>
        <p:spPr>
          <a:xfrm>
            <a:off x="3226812" y="3151325"/>
            <a:ext cx="1403700" cy="1403700"/>
          </a:xfrm>
          <a:prstGeom prst="rect">
            <a:avLst/>
          </a:prstGeom>
          <a:noFill/>
          <a:ln>
            <a:noFill/>
          </a:ln>
        </p:spPr>
      </p:pic>
      <p:pic>
        <p:nvPicPr>
          <p:cNvPr id="7031" name="Google Shape;7031;p71"/>
          <p:cNvPicPr preferRelativeResize="0"/>
          <p:nvPr/>
        </p:nvPicPr>
        <p:blipFill>
          <a:blip r:embed="rId4">
            <a:alphaModFix/>
          </a:blip>
          <a:stretch>
            <a:fillRect/>
          </a:stretch>
        </p:blipFill>
        <p:spPr>
          <a:xfrm>
            <a:off x="4714187" y="1510875"/>
            <a:ext cx="1453775" cy="1453775"/>
          </a:xfrm>
          <a:prstGeom prst="rect">
            <a:avLst/>
          </a:prstGeom>
          <a:noFill/>
          <a:ln>
            <a:noFill/>
          </a:ln>
        </p:spPr>
      </p:pic>
      <p:pic>
        <p:nvPicPr>
          <p:cNvPr id="7032" name="Google Shape;7032;p71"/>
          <p:cNvPicPr preferRelativeResize="0"/>
          <p:nvPr/>
        </p:nvPicPr>
        <p:blipFill>
          <a:blip r:embed="rId5">
            <a:alphaModFix/>
          </a:blip>
          <a:stretch>
            <a:fillRect/>
          </a:stretch>
        </p:blipFill>
        <p:spPr>
          <a:xfrm>
            <a:off x="2055363" y="1440775"/>
            <a:ext cx="1453775" cy="1453775"/>
          </a:xfrm>
          <a:prstGeom prst="rect">
            <a:avLst/>
          </a:prstGeom>
          <a:noFill/>
          <a:ln>
            <a:noFill/>
          </a:ln>
        </p:spPr>
      </p:pic>
      <p:pic>
        <p:nvPicPr>
          <p:cNvPr id="7033" name="Google Shape;7033;p71"/>
          <p:cNvPicPr preferRelativeResize="0"/>
          <p:nvPr/>
        </p:nvPicPr>
        <p:blipFill>
          <a:blip r:embed="rId6">
            <a:alphaModFix/>
          </a:blip>
          <a:stretch>
            <a:fillRect/>
          </a:stretch>
        </p:blipFill>
        <p:spPr>
          <a:xfrm>
            <a:off x="7373013" y="1510875"/>
            <a:ext cx="1453775" cy="1453775"/>
          </a:xfrm>
          <a:prstGeom prst="rect">
            <a:avLst/>
          </a:prstGeom>
          <a:noFill/>
          <a:ln>
            <a:noFill/>
          </a:ln>
        </p:spPr>
      </p:pic>
      <p:pic>
        <p:nvPicPr>
          <p:cNvPr id="7034" name="Google Shape;7034;p71"/>
          <p:cNvPicPr preferRelativeResize="0"/>
          <p:nvPr/>
        </p:nvPicPr>
        <p:blipFill>
          <a:blip r:embed="rId7">
            <a:alphaModFix/>
          </a:blip>
          <a:stretch>
            <a:fillRect/>
          </a:stretch>
        </p:blipFill>
        <p:spPr>
          <a:xfrm>
            <a:off x="6167963" y="3126275"/>
            <a:ext cx="1453775" cy="1453775"/>
          </a:xfrm>
          <a:prstGeom prst="rect">
            <a:avLst/>
          </a:prstGeom>
          <a:noFill/>
          <a:ln>
            <a:noFill/>
          </a:ln>
        </p:spPr>
      </p:pic>
      <p:sp>
        <p:nvSpPr>
          <p:cNvPr id="7035" name="Google Shape;7035;p71"/>
          <p:cNvSpPr txBox="1"/>
          <p:nvPr/>
        </p:nvSpPr>
        <p:spPr>
          <a:xfrm>
            <a:off x="1161088" y="2689613"/>
            <a:ext cx="9393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rPr>
              <a:t>Fight</a:t>
            </a:r>
            <a:endParaRPr kumimoji="0"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endParaRPr>
          </a:p>
        </p:txBody>
      </p:sp>
      <p:sp>
        <p:nvSpPr>
          <p:cNvPr id="7036" name="Google Shape;7036;p71"/>
          <p:cNvSpPr txBox="1"/>
          <p:nvPr/>
        </p:nvSpPr>
        <p:spPr>
          <a:xfrm>
            <a:off x="4205000" y="1775988"/>
            <a:ext cx="9393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rPr>
              <a:t>Flight</a:t>
            </a:r>
            <a:endParaRPr kumimoji="0"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endParaRPr>
          </a:p>
        </p:txBody>
      </p:sp>
      <p:sp>
        <p:nvSpPr>
          <p:cNvPr id="7037" name="Google Shape;7037;p71"/>
          <p:cNvSpPr txBox="1"/>
          <p:nvPr/>
        </p:nvSpPr>
        <p:spPr>
          <a:xfrm>
            <a:off x="6047500" y="1201950"/>
            <a:ext cx="9393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rPr>
              <a:t>Freeze</a:t>
            </a:r>
            <a:endParaRPr kumimoji="0"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endParaRPr>
          </a:p>
        </p:txBody>
      </p:sp>
      <p:sp>
        <p:nvSpPr>
          <p:cNvPr id="7038" name="Google Shape;7038;p71"/>
          <p:cNvSpPr txBox="1"/>
          <p:nvPr/>
        </p:nvSpPr>
        <p:spPr>
          <a:xfrm>
            <a:off x="2100388" y="4265350"/>
            <a:ext cx="9393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rPr>
              <a:t>Fawn</a:t>
            </a:r>
            <a:endParaRPr kumimoji="0"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endParaRPr>
          </a:p>
        </p:txBody>
      </p:sp>
      <p:sp>
        <p:nvSpPr>
          <p:cNvPr id="7039" name="Google Shape;7039;p71"/>
          <p:cNvSpPr txBox="1"/>
          <p:nvPr/>
        </p:nvSpPr>
        <p:spPr>
          <a:xfrm>
            <a:off x="5436038" y="3622313"/>
            <a:ext cx="9393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rPr>
              <a:t>Flop</a:t>
            </a:r>
            <a:endParaRPr kumimoji="0" sz="1800" b="0" i="0" u="none" strike="noStrike" kern="0" cap="none" spc="0" normalizeH="0" baseline="0" noProof="0">
              <a:ln>
                <a:noFill/>
              </a:ln>
              <a:solidFill>
                <a:srgbClr val="000000"/>
              </a:solidFill>
              <a:effectLst/>
              <a:uLnTx/>
              <a:uFillTx/>
              <a:latin typeface="Figtree Medium"/>
              <a:ea typeface="Figtree Medium"/>
              <a:cs typeface="Figtree Medium"/>
              <a:sym typeface="Figtree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43"/>
        <p:cNvGrpSpPr/>
        <p:nvPr/>
      </p:nvGrpSpPr>
      <p:grpSpPr>
        <a:xfrm>
          <a:off x="0" y="0"/>
          <a:ext cx="0" cy="0"/>
          <a:chOff x="0" y="0"/>
          <a:chExt cx="0" cy="0"/>
        </a:xfrm>
      </p:grpSpPr>
      <p:sp>
        <p:nvSpPr>
          <p:cNvPr id="7044" name="Google Shape;7044;p72"/>
          <p:cNvSpPr txBox="1"/>
          <p:nvPr/>
        </p:nvSpPr>
        <p:spPr>
          <a:xfrm>
            <a:off x="1452875" y="1967925"/>
            <a:ext cx="5881200" cy="1485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5000" b="1" i="0" u="none" strike="noStrike" kern="0" cap="none" spc="0" normalizeH="0" baseline="0" noProof="0">
                <a:ln>
                  <a:noFill/>
                </a:ln>
                <a:solidFill>
                  <a:srgbClr val="888219"/>
                </a:solidFill>
                <a:effectLst/>
                <a:uLnTx/>
                <a:uFillTx/>
                <a:latin typeface="Capriola"/>
                <a:ea typeface="Capriola"/>
                <a:cs typeface="Capriola"/>
                <a:sym typeface="Capriola"/>
              </a:rPr>
              <a:t>What am I </a:t>
            </a:r>
            <a:r>
              <a:rPr kumimoji="0" lang="en" sz="5000" b="1" i="1" u="none" strike="noStrike" kern="0" cap="none" spc="0" normalizeH="0" baseline="0" noProof="0">
                <a:ln>
                  <a:noFill/>
                </a:ln>
                <a:solidFill>
                  <a:srgbClr val="3D3107"/>
                </a:solidFill>
                <a:effectLst/>
                <a:uLnTx/>
                <a:uFillTx/>
                <a:latin typeface="Capriola"/>
                <a:ea typeface="Capriola"/>
                <a:cs typeface="Capriola"/>
                <a:sym typeface="Capriola"/>
              </a:rPr>
              <a:t>for </a:t>
            </a:r>
            <a:r>
              <a:rPr kumimoji="0" lang="en" sz="5000" b="1" i="0" u="none" strike="noStrike" kern="0" cap="none" spc="0" normalizeH="0" baseline="0" noProof="0">
                <a:ln>
                  <a:noFill/>
                </a:ln>
                <a:solidFill>
                  <a:srgbClr val="888219"/>
                </a:solidFill>
                <a:effectLst/>
                <a:uLnTx/>
                <a:uFillTx/>
                <a:latin typeface="Capriola"/>
                <a:ea typeface="Capriola"/>
                <a:cs typeface="Capriola"/>
                <a:sym typeface="Capriola"/>
              </a:rPr>
              <a:t>?</a:t>
            </a:r>
            <a:endParaRPr kumimoji="0" sz="50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48"/>
        <p:cNvGrpSpPr/>
        <p:nvPr/>
      </p:nvGrpSpPr>
      <p:grpSpPr>
        <a:xfrm>
          <a:off x="0" y="0"/>
          <a:ext cx="0" cy="0"/>
          <a:chOff x="0" y="0"/>
          <a:chExt cx="0" cy="0"/>
        </a:xfrm>
      </p:grpSpPr>
      <p:sp>
        <p:nvSpPr>
          <p:cNvPr id="7049" name="Google Shape;7049;p73"/>
          <p:cNvSpPr txBox="1"/>
          <p:nvPr/>
        </p:nvSpPr>
        <p:spPr>
          <a:xfrm>
            <a:off x="1631400" y="1770750"/>
            <a:ext cx="5881200" cy="1602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000" b="1" i="0" u="none" strike="noStrike" kern="0" cap="none" spc="0" normalizeH="0" baseline="0" noProof="0">
                <a:ln>
                  <a:noFill/>
                </a:ln>
                <a:solidFill>
                  <a:srgbClr val="888219"/>
                </a:solidFill>
                <a:effectLst/>
                <a:uLnTx/>
                <a:uFillTx/>
                <a:latin typeface="Capriola"/>
                <a:ea typeface="Capriola"/>
                <a:cs typeface="Capriola"/>
                <a:sym typeface="Capriola"/>
              </a:rPr>
              <a:t>What is a core value?</a:t>
            </a:r>
            <a:endParaRPr kumimoji="0" sz="40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53"/>
        <p:cNvGrpSpPr/>
        <p:nvPr/>
      </p:nvGrpSpPr>
      <p:grpSpPr>
        <a:xfrm>
          <a:off x="0" y="0"/>
          <a:ext cx="0" cy="0"/>
          <a:chOff x="0" y="0"/>
          <a:chExt cx="0" cy="0"/>
        </a:xfrm>
      </p:grpSpPr>
      <p:sp>
        <p:nvSpPr>
          <p:cNvPr id="7054" name="Google Shape;7054;p74"/>
          <p:cNvSpPr txBox="1"/>
          <p:nvPr/>
        </p:nvSpPr>
        <p:spPr>
          <a:xfrm>
            <a:off x="1631400" y="561150"/>
            <a:ext cx="5881200" cy="4142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5000" b="1" i="1" u="none" strike="noStrike" kern="0" cap="none" spc="0" normalizeH="0" baseline="0" noProof="0">
                <a:ln>
                  <a:noFill/>
                </a:ln>
                <a:solidFill>
                  <a:srgbClr val="3D3107"/>
                </a:solidFill>
                <a:effectLst/>
                <a:uLnTx/>
                <a:uFillTx/>
                <a:latin typeface="Capriola"/>
                <a:ea typeface="Capriola"/>
                <a:cs typeface="Capriola"/>
                <a:sym typeface="Capriola"/>
              </a:rPr>
              <a:t>What</a:t>
            </a:r>
            <a:r>
              <a:rPr kumimoji="0" lang="en" sz="5000" b="1" i="1" u="none" strike="noStrike" kern="0" cap="none" spc="0" normalizeH="0" baseline="0" noProof="0">
                <a:ln>
                  <a:noFill/>
                </a:ln>
                <a:solidFill>
                  <a:srgbClr val="888219"/>
                </a:solidFill>
                <a:effectLst/>
                <a:uLnTx/>
                <a:uFillTx/>
                <a:latin typeface="Capriola"/>
                <a:ea typeface="Capriola"/>
                <a:cs typeface="Capriola"/>
                <a:sym typeface="Capriola"/>
              </a:rPr>
              <a:t> </a:t>
            </a:r>
            <a:r>
              <a:rPr kumimoji="0" lang="en" sz="5000" b="1" i="0" u="none" strike="noStrike" kern="0" cap="none" spc="0" normalizeH="0" baseline="0" noProof="0">
                <a:ln>
                  <a:noFill/>
                </a:ln>
                <a:solidFill>
                  <a:srgbClr val="888219"/>
                </a:solidFill>
                <a:effectLst/>
                <a:uLnTx/>
                <a:uFillTx/>
                <a:latin typeface="Capriola"/>
                <a:ea typeface="Capriola"/>
                <a:cs typeface="Capriola"/>
                <a:sym typeface="Capriola"/>
              </a:rPr>
              <a:t>are you accountable for?</a:t>
            </a:r>
            <a:endParaRPr kumimoji="0" sz="5000" b="1" i="0" u="none" strike="noStrike" kern="0" cap="none" spc="0" normalizeH="0" baseline="0" noProof="0">
              <a:ln>
                <a:noFill/>
              </a:ln>
              <a:solidFill>
                <a:srgbClr val="888219"/>
              </a:solidFill>
              <a:effectLst/>
              <a:uLnTx/>
              <a:uFillTx/>
              <a:latin typeface="Capriola"/>
              <a:ea typeface="Capriola"/>
              <a:cs typeface="Capriola"/>
              <a:sym typeface="Capriol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888219"/>
              </a:solidFill>
              <a:effectLst/>
              <a:uLnTx/>
              <a:uFillTx/>
              <a:latin typeface="Capriola"/>
              <a:ea typeface="Capriola"/>
              <a:cs typeface="Capriola"/>
              <a:sym typeface="Capriol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5000" b="1" i="1" u="none" strike="noStrike" kern="0" cap="none" spc="0" normalizeH="0" baseline="0" noProof="0">
                <a:ln>
                  <a:noFill/>
                </a:ln>
                <a:solidFill>
                  <a:srgbClr val="3D3107"/>
                </a:solidFill>
                <a:effectLst/>
                <a:uLnTx/>
                <a:uFillTx/>
                <a:latin typeface="Capriola"/>
                <a:ea typeface="Capriola"/>
                <a:cs typeface="Capriola"/>
                <a:sym typeface="Capriola"/>
              </a:rPr>
              <a:t>Who</a:t>
            </a:r>
            <a:r>
              <a:rPr kumimoji="0" lang="en" sz="5000" b="1" i="0" u="none" strike="noStrike" kern="0" cap="none" spc="0" normalizeH="0" baseline="0" noProof="0">
                <a:ln>
                  <a:noFill/>
                </a:ln>
                <a:solidFill>
                  <a:srgbClr val="888219"/>
                </a:solidFill>
                <a:effectLst/>
                <a:uLnTx/>
                <a:uFillTx/>
                <a:latin typeface="Capriola"/>
                <a:ea typeface="Capriola"/>
                <a:cs typeface="Capriola"/>
                <a:sym typeface="Capriola"/>
              </a:rPr>
              <a:t> are you accountable to?</a:t>
            </a:r>
            <a:endParaRPr kumimoji="0" sz="50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58"/>
        <p:cNvGrpSpPr/>
        <p:nvPr/>
      </p:nvGrpSpPr>
      <p:grpSpPr>
        <a:xfrm>
          <a:off x="0" y="0"/>
          <a:ext cx="0" cy="0"/>
          <a:chOff x="0" y="0"/>
          <a:chExt cx="0" cy="0"/>
        </a:xfrm>
      </p:grpSpPr>
      <p:sp>
        <p:nvSpPr>
          <p:cNvPr id="7059" name="Google Shape;7059;p75"/>
          <p:cNvSpPr txBox="1"/>
          <p:nvPr/>
        </p:nvSpPr>
        <p:spPr>
          <a:xfrm>
            <a:off x="2471975" y="311900"/>
            <a:ext cx="45864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Traps</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sp>
        <p:nvSpPr>
          <p:cNvPr id="7060" name="Google Shape;7060;p75"/>
          <p:cNvSpPr txBox="1"/>
          <p:nvPr/>
        </p:nvSpPr>
        <p:spPr>
          <a:xfrm>
            <a:off x="1011825" y="1245850"/>
            <a:ext cx="7350300" cy="2970600"/>
          </a:xfrm>
          <a:prstGeom prst="rect">
            <a:avLst/>
          </a:prstGeom>
          <a:noFill/>
          <a:ln>
            <a:noFill/>
          </a:ln>
        </p:spPr>
        <p:txBody>
          <a:bodyPr spcFirstLastPara="1" wrap="square" lIns="91425" tIns="91425" rIns="91425" bIns="91425" anchor="t" anchorCtr="0">
            <a:spAutoFit/>
          </a:bodyPr>
          <a:lstStyle/>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Goalposts keep changing</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Bureaucracy protects ‘order’</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Expectation that you respond in measured ways despite bad behaviour</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Individualism, isolation</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Not recognising agency and choice</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Binary thinking - this/that, good/bad, for me/ against me</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Gatekeeping from a place of fear, worry, concern</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64"/>
        <p:cNvGrpSpPr/>
        <p:nvPr/>
      </p:nvGrpSpPr>
      <p:grpSpPr>
        <a:xfrm>
          <a:off x="0" y="0"/>
          <a:ext cx="0" cy="0"/>
          <a:chOff x="0" y="0"/>
          <a:chExt cx="0" cy="0"/>
        </a:xfrm>
      </p:grpSpPr>
      <p:sp>
        <p:nvSpPr>
          <p:cNvPr id="7065" name="Google Shape;7065;p76"/>
          <p:cNvSpPr txBox="1"/>
          <p:nvPr/>
        </p:nvSpPr>
        <p:spPr>
          <a:xfrm>
            <a:off x="2471975" y="389025"/>
            <a:ext cx="49401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Designing ‘different’</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sp>
        <p:nvSpPr>
          <p:cNvPr id="7066" name="Google Shape;7066;p76"/>
          <p:cNvSpPr txBox="1"/>
          <p:nvPr/>
        </p:nvSpPr>
        <p:spPr>
          <a:xfrm>
            <a:off x="1600475" y="1409475"/>
            <a:ext cx="6683100" cy="2616600"/>
          </a:xfrm>
          <a:prstGeom prst="rect">
            <a:avLst/>
          </a:prstGeom>
          <a:noFill/>
          <a:ln>
            <a:noFill/>
          </a:ln>
        </p:spPr>
        <p:txBody>
          <a:bodyPr spcFirstLastPara="1" wrap="square" lIns="91425" tIns="91425" rIns="91425" bIns="91425" anchor="t" anchorCtr="0">
            <a:spAutoFit/>
          </a:bodyPr>
          <a:lstStyle/>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What </a:t>
            </a:r>
            <a:r>
              <a:rPr kumimoji="0" lang="en" sz="2000" b="0" i="1" u="none" strike="noStrike" kern="0" cap="none" spc="0" normalizeH="0" baseline="0" noProof="0">
                <a:ln>
                  <a:noFill/>
                </a:ln>
                <a:solidFill>
                  <a:srgbClr val="3D3107"/>
                </a:solidFill>
                <a:effectLst/>
                <a:uLnTx/>
                <a:uFillTx/>
                <a:latin typeface="Figtree"/>
                <a:ea typeface="Figtree"/>
                <a:cs typeface="Figtree"/>
                <a:sym typeface="Figtree"/>
              </a:rPr>
              <a:t>roles</a:t>
            </a: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 do we play/ need?</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What</a:t>
            </a:r>
            <a:r>
              <a:rPr kumimoji="0" lang="en" sz="2000" b="0" i="1" u="none" strike="noStrike" kern="0" cap="none" spc="0" normalizeH="0" baseline="0" noProof="0">
                <a:ln>
                  <a:noFill/>
                </a:ln>
                <a:solidFill>
                  <a:srgbClr val="3D3107"/>
                </a:solidFill>
                <a:effectLst/>
                <a:uLnTx/>
                <a:uFillTx/>
                <a:latin typeface="Figtree"/>
                <a:ea typeface="Figtree"/>
                <a:cs typeface="Figtree"/>
                <a:sym typeface="Figtree"/>
              </a:rPr>
              <a:t> skills </a:t>
            </a: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do we need to develop?</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What </a:t>
            </a:r>
            <a:r>
              <a:rPr kumimoji="0" lang="en" sz="2000" b="0" i="1" u="none" strike="noStrike" kern="0" cap="none" spc="0" normalizeH="0" baseline="0" noProof="0">
                <a:ln>
                  <a:noFill/>
                </a:ln>
                <a:solidFill>
                  <a:srgbClr val="3D3107"/>
                </a:solidFill>
                <a:effectLst/>
                <a:uLnTx/>
                <a:uFillTx/>
                <a:latin typeface="Figtree"/>
                <a:ea typeface="Figtree"/>
                <a:cs typeface="Figtree"/>
                <a:sym typeface="Figtree"/>
              </a:rPr>
              <a:t>capacities </a:t>
            </a: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do we need to create?</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What </a:t>
            </a:r>
            <a:r>
              <a:rPr kumimoji="0" lang="en" sz="2000" b="0" i="1" u="none" strike="noStrike" kern="0" cap="none" spc="0" normalizeH="0" baseline="0" noProof="0">
                <a:ln>
                  <a:noFill/>
                </a:ln>
                <a:solidFill>
                  <a:srgbClr val="3D3107"/>
                </a:solidFill>
                <a:effectLst/>
                <a:uLnTx/>
                <a:uFillTx/>
                <a:latin typeface="Figtree"/>
                <a:ea typeface="Figtree"/>
                <a:cs typeface="Figtree"/>
                <a:sym typeface="Figtree"/>
              </a:rPr>
              <a:t>support</a:t>
            </a: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 do we need?</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What </a:t>
            </a:r>
            <a:r>
              <a:rPr kumimoji="0" lang="en" sz="2000" b="0" i="1" u="none" strike="noStrike" kern="0" cap="none" spc="0" normalizeH="0" baseline="0" noProof="0">
                <a:ln>
                  <a:noFill/>
                </a:ln>
                <a:solidFill>
                  <a:srgbClr val="3D3107"/>
                </a:solidFill>
                <a:effectLst/>
                <a:uLnTx/>
                <a:uFillTx/>
                <a:latin typeface="Figtree"/>
                <a:ea typeface="Figtree"/>
                <a:cs typeface="Figtree"/>
                <a:sym typeface="Figtree"/>
              </a:rPr>
              <a:t>access</a:t>
            </a: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 do we have to possible change?</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How do we live our values?</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a:p>
            <a:pPr marL="457200" marR="0" lvl="0" indent="-355600" algn="l" defTabSz="914400" rtl="0" eaLnBrk="1" fontAlgn="auto" latinLnBrk="0" hangingPunct="1">
              <a:lnSpc>
                <a:spcPct val="115000"/>
              </a:lnSpc>
              <a:spcBef>
                <a:spcPts val="0"/>
              </a:spcBef>
              <a:spcAft>
                <a:spcPts val="0"/>
              </a:spcAft>
              <a:buClr>
                <a:srgbClr val="3D3107"/>
              </a:buClr>
              <a:buSzPts val="2000"/>
              <a:buFont typeface="Figtree"/>
              <a:buChar char="●"/>
              <a:tabLst/>
              <a:defRPr/>
            </a:pPr>
            <a:r>
              <a:rPr kumimoji="0" lang="en" sz="2000" b="0" i="0" u="none" strike="noStrike" kern="0" cap="none" spc="0" normalizeH="0" baseline="0" noProof="0">
                <a:ln>
                  <a:noFill/>
                </a:ln>
                <a:solidFill>
                  <a:srgbClr val="3D3107"/>
                </a:solidFill>
                <a:effectLst/>
                <a:uLnTx/>
                <a:uFillTx/>
                <a:latin typeface="Figtree"/>
                <a:ea typeface="Figtree"/>
                <a:cs typeface="Figtree"/>
                <a:sym typeface="Figtree"/>
              </a:rPr>
              <a:t>What (inadvertent) harms are we causing?</a:t>
            </a:r>
            <a:endParaRPr kumimoji="0" sz="2000" b="0" i="0" u="none" strike="noStrike" kern="0" cap="none" spc="0" normalizeH="0" baseline="0" noProof="0">
              <a:ln>
                <a:noFill/>
              </a:ln>
              <a:solidFill>
                <a:srgbClr val="3D3107"/>
              </a:solidFill>
              <a:effectLst/>
              <a:uLnTx/>
              <a:uFillTx/>
              <a:latin typeface="Figtree"/>
              <a:ea typeface="Figtree"/>
              <a:cs typeface="Figtree"/>
              <a:sym typeface="Figtre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70"/>
        <p:cNvGrpSpPr/>
        <p:nvPr/>
      </p:nvGrpSpPr>
      <p:grpSpPr>
        <a:xfrm>
          <a:off x="0" y="0"/>
          <a:ext cx="0" cy="0"/>
          <a:chOff x="0" y="0"/>
          <a:chExt cx="0" cy="0"/>
        </a:xfrm>
      </p:grpSpPr>
      <p:sp>
        <p:nvSpPr>
          <p:cNvPr id="7071" name="Google Shape;7071;p77"/>
          <p:cNvSpPr txBox="1"/>
          <p:nvPr/>
        </p:nvSpPr>
        <p:spPr>
          <a:xfrm>
            <a:off x="2452325" y="212350"/>
            <a:ext cx="49401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Pod-Mapping</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pic>
        <p:nvPicPr>
          <p:cNvPr id="7072" name="Google Shape;7072;p77"/>
          <p:cNvPicPr preferRelativeResize="0"/>
          <p:nvPr/>
        </p:nvPicPr>
        <p:blipFill>
          <a:blip r:embed="rId3">
            <a:alphaModFix/>
          </a:blip>
          <a:stretch>
            <a:fillRect/>
          </a:stretch>
        </p:blipFill>
        <p:spPr>
          <a:xfrm>
            <a:off x="2101950" y="951250"/>
            <a:ext cx="4940100" cy="37258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76"/>
        <p:cNvGrpSpPr/>
        <p:nvPr/>
      </p:nvGrpSpPr>
      <p:grpSpPr>
        <a:xfrm>
          <a:off x="0" y="0"/>
          <a:ext cx="0" cy="0"/>
          <a:chOff x="0" y="0"/>
          <a:chExt cx="0" cy="0"/>
        </a:xfrm>
      </p:grpSpPr>
      <p:sp>
        <p:nvSpPr>
          <p:cNvPr id="7077" name="Google Shape;7077;p78"/>
          <p:cNvSpPr txBox="1"/>
          <p:nvPr/>
        </p:nvSpPr>
        <p:spPr>
          <a:xfrm>
            <a:off x="2452325" y="212350"/>
            <a:ext cx="49401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General Pod-Map</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pic>
        <p:nvPicPr>
          <p:cNvPr id="7078" name="Google Shape;7078;p78"/>
          <p:cNvPicPr preferRelativeResize="0"/>
          <p:nvPr/>
        </p:nvPicPr>
        <p:blipFill>
          <a:blip r:embed="rId3">
            <a:alphaModFix/>
          </a:blip>
          <a:stretch>
            <a:fillRect/>
          </a:stretch>
        </p:blipFill>
        <p:spPr>
          <a:xfrm>
            <a:off x="2414013" y="951250"/>
            <a:ext cx="5016718" cy="38874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11700" y="251738"/>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600" dirty="0">
                <a:solidFill>
                  <a:srgbClr val="441D53"/>
                </a:solidFill>
                <a:latin typeface="Demagogue DEMO" pitchFamily="50" charset="0"/>
              </a:rPr>
              <a:t>Housekeeping</a:t>
            </a:r>
            <a:endParaRPr sz="3600" dirty="0">
              <a:solidFill>
                <a:srgbClr val="441D53"/>
              </a:solidFill>
              <a:latin typeface="Demagogue DEMO" pitchFamily="50" charset="0"/>
            </a:endParaRPr>
          </a:p>
        </p:txBody>
      </p:sp>
      <p:sp>
        <p:nvSpPr>
          <p:cNvPr id="60" name="Google Shape;60;p14"/>
          <p:cNvSpPr txBox="1">
            <a:spLocks noGrp="1"/>
          </p:cNvSpPr>
          <p:nvPr>
            <p:ph type="body" idx="1"/>
          </p:nvPr>
        </p:nvSpPr>
        <p:spPr>
          <a:xfrm>
            <a:off x="311700" y="1114809"/>
            <a:ext cx="8520600" cy="3416400"/>
          </a:xfrm>
          <a:prstGeom prst="rect">
            <a:avLst/>
          </a:prstGeom>
        </p:spPr>
        <p:txBody>
          <a:bodyPr spcFirstLastPara="1" wrap="square" lIns="91425" tIns="91425" rIns="91425" bIns="91425" anchor="t" anchorCtr="0">
            <a:normAutofit/>
          </a:bodyPr>
          <a:lstStyle/>
          <a:p>
            <a:pPr marL="457200" lvl="0" indent="-379730" algn="l" rtl="0">
              <a:lnSpc>
                <a:spcPct val="100000"/>
              </a:lnSpc>
              <a:spcBef>
                <a:spcPts val="0"/>
              </a:spcBef>
              <a:spcAft>
                <a:spcPts val="0"/>
              </a:spcAft>
              <a:buClr>
                <a:schemeClr val="dk1"/>
              </a:buClr>
              <a:buSzPct val="100000"/>
              <a:buFont typeface="Helvetica Neue"/>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Toilets</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914400" lvl="0" indent="0" algn="l" rtl="0">
              <a:lnSpc>
                <a:spcPct val="100000"/>
              </a:lnSpc>
              <a:spcBef>
                <a:spcPts val="0"/>
              </a:spcBef>
              <a:spcAft>
                <a:spcPts val="0"/>
              </a:spcAft>
              <a:buClr>
                <a:schemeClr val="dk1"/>
              </a:buClr>
              <a:buSzPct val="100000"/>
              <a:buFont typeface="Arial"/>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457200" lvl="0" indent="-379730" algn="l" rtl="0">
              <a:lnSpc>
                <a:spcPct val="100000"/>
              </a:lnSpc>
              <a:spcBef>
                <a:spcPts val="0"/>
              </a:spcBef>
              <a:spcAft>
                <a:spcPts val="0"/>
              </a:spcAft>
              <a:buClr>
                <a:schemeClr val="dk1"/>
              </a:buClr>
              <a:buSzPct val="100000"/>
              <a:buFont typeface="Helvetica Neue"/>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Fire exits</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914400" lvl="0" indent="0" algn="l" rtl="0">
              <a:lnSpc>
                <a:spcPct val="100000"/>
              </a:lnSpc>
              <a:spcBef>
                <a:spcPts val="0"/>
              </a:spcBef>
              <a:spcAft>
                <a:spcPts val="0"/>
              </a:spcAft>
              <a:buClr>
                <a:schemeClr val="dk1"/>
              </a:buClr>
              <a:buSzPct val="100000"/>
              <a:buFont typeface="Arial"/>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457200" lvl="0" indent="-379730" algn="l" rtl="0">
              <a:lnSpc>
                <a:spcPct val="100000"/>
              </a:lnSpc>
              <a:spcBef>
                <a:spcPts val="0"/>
              </a:spcBef>
              <a:spcAft>
                <a:spcPts val="0"/>
              </a:spcAft>
              <a:buClr>
                <a:schemeClr val="dk1"/>
              </a:buClr>
              <a:buSzPct val="100000"/>
              <a:buFont typeface="Helvetica Neue"/>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Photography - </a:t>
            </a:r>
            <a:r>
              <a:rPr lang="en-GB" sz="20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James Drury</a:t>
            </a:r>
            <a:endParaRPr sz="20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457200" lvl="0" indent="0" algn="l" rtl="0">
              <a:lnSpc>
                <a:spcPct val="100000"/>
              </a:lnSpc>
              <a:spcBef>
                <a:spcPts val="0"/>
              </a:spcBef>
              <a:spcAft>
                <a:spcPts val="0"/>
              </a:spcAft>
              <a:buClr>
                <a:schemeClr val="dk1"/>
              </a:buClr>
              <a:buSzPct val="100000"/>
              <a:buFont typeface="Arial"/>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457200" lvl="0" indent="-379730" algn="l" rtl="0">
              <a:lnSpc>
                <a:spcPct val="100000"/>
              </a:lnSpc>
              <a:spcBef>
                <a:spcPts val="0"/>
              </a:spcBef>
              <a:spcAft>
                <a:spcPts val="0"/>
              </a:spcAft>
              <a:buClr>
                <a:schemeClr val="dk1"/>
              </a:buClr>
              <a:buSzPct val="100000"/>
              <a:buFont typeface="Helvetica Neue"/>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Food - </a:t>
            </a:r>
            <a:r>
              <a:rPr lang="en-GB" sz="2000" i="1"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Yahala</a:t>
            </a:r>
            <a:r>
              <a:rPr lang="en-GB" sz="20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2000" i="1"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Mataam</a:t>
            </a:r>
            <a:endParaRPr sz="20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457200" lvl="0" indent="0" algn="l" rtl="0">
              <a:lnSpc>
                <a:spcPct val="100000"/>
              </a:lnSpc>
              <a:spcBef>
                <a:spcPts val="0"/>
              </a:spcBef>
              <a:spcAft>
                <a:spcPts val="0"/>
              </a:spcAft>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457200" lvl="0" indent="-379730" algn="l" rtl="0">
              <a:lnSpc>
                <a:spcPct val="100000"/>
              </a:lnSpc>
              <a:spcBef>
                <a:spcPts val="0"/>
              </a:spcBef>
              <a:spcAft>
                <a:spcPts val="0"/>
              </a:spcAft>
              <a:buClr>
                <a:schemeClr val="dk1"/>
              </a:buClr>
              <a:buSzPct val="100000"/>
              <a:buFont typeface="Helvetica Neue"/>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Teas and Coffees </a:t>
            </a:r>
            <a:r>
              <a:rPr lang="en-GB" sz="20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rPr>
              <a:t>(more at 2pm!) </a:t>
            </a:r>
            <a:endParaRPr sz="20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914400" lvl="0" indent="0" algn="l" rtl="0">
              <a:lnSpc>
                <a:spcPct val="100000"/>
              </a:lnSpc>
              <a:spcBef>
                <a:spcPts val="0"/>
              </a:spcBef>
              <a:spcAft>
                <a:spcPts val="0"/>
              </a:spcAft>
              <a:buClr>
                <a:schemeClr val="dk1"/>
              </a:buClr>
              <a:buSzPct val="100000"/>
              <a:buFont typeface="Arial"/>
              <a:buNone/>
            </a:pPr>
            <a:endParaRPr sz="2800" dirty="0">
              <a:solidFill>
                <a:schemeClr val="dk1"/>
              </a:solidFill>
              <a:latin typeface="Helvetica Neue"/>
              <a:ea typeface="Helvetica Neue"/>
              <a:cs typeface="Helvetica Neue"/>
              <a:sym typeface="Helvetica Neue"/>
            </a:endParaRPr>
          </a:p>
          <a:p>
            <a:pPr marL="0" lvl="0" indent="0" algn="l" rtl="0">
              <a:spcBef>
                <a:spcPts val="0"/>
              </a:spcBef>
              <a:spcAft>
                <a:spcPts val="120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82"/>
        <p:cNvGrpSpPr/>
        <p:nvPr/>
      </p:nvGrpSpPr>
      <p:grpSpPr>
        <a:xfrm>
          <a:off x="0" y="0"/>
          <a:ext cx="0" cy="0"/>
          <a:chOff x="0" y="0"/>
          <a:chExt cx="0" cy="0"/>
        </a:xfrm>
      </p:grpSpPr>
      <p:sp>
        <p:nvSpPr>
          <p:cNvPr id="7083" name="Google Shape;7083;p79"/>
          <p:cNvSpPr txBox="1"/>
          <p:nvPr/>
        </p:nvSpPr>
        <p:spPr>
          <a:xfrm>
            <a:off x="949950" y="212350"/>
            <a:ext cx="72441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Emergency/ Crisis Pod-Map</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pic>
        <p:nvPicPr>
          <p:cNvPr id="7084" name="Google Shape;7084;p79"/>
          <p:cNvPicPr preferRelativeResize="0"/>
          <p:nvPr/>
        </p:nvPicPr>
        <p:blipFill>
          <a:blip r:embed="rId3">
            <a:alphaModFix/>
          </a:blip>
          <a:stretch>
            <a:fillRect/>
          </a:stretch>
        </p:blipFill>
        <p:spPr>
          <a:xfrm>
            <a:off x="2013063" y="951250"/>
            <a:ext cx="5117863" cy="3887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88"/>
        <p:cNvGrpSpPr/>
        <p:nvPr/>
      </p:nvGrpSpPr>
      <p:grpSpPr>
        <a:xfrm>
          <a:off x="0" y="0"/>
          <a:ext cx="0" cy="0"/>
          <a:chOff x="0" y="0"/>
          <a:chExt cx="0" cy="0"/>
        </a:xfrm>
      </p:grpSpPr>
      <p:sp>
        <p:nvSpPr>
          <p:cNvPr id="7089" name="Google Shape;7089;p80"/>
          <p:cNvSpPr txBox="1"/>
          <p:nvPr/>
        </p:nvSpPr>
        <p:spPr>
          <a:xfrm>
            <a:off x="949950" y="212350"/>
            <a:ext cx="72441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Multiple Pods</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pic>
        <p:nvPicPr>
          <p:cNvPr id="7090" name="Google Shape;7090;p80"/>
          <p:cNvPicPr preferRelativeResize="0"/>
          <p:nvPr/>
        </p:nvPicPr>
        <p:blipFill>
          <a:blip r:embed="rId3">
            <a:alphaModFix/>
          </a:blip>
          <a:stretch>
            <a:fillRect/>
          </a:stretch>
        </p:blipFill>
        <p:spPr>
          <a:xfrm>
            <a:off x="1968688" y="951250"/>
            <a:ext cx="5206626" cy="38874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94"/>
        <p:cNvGrpSpPr/>
        <p:nvPr/>
      </p:nvGrpSpPr>
      <p:grpSpPr>
        <a:xfrm>
          <a:off x="0" y="0"/>
          <a:ext cx="0" cy="0"/>
          <a:chOff x="0" y="0"/>
          <a:chExt cx="0" cy="0"/>
        </a:xfrm>
      </p:grpSpPr>
      <p:sp>
        <p:nvSpPr>
          <p:cNvPr id="7095" name="Google Shape;7095;p81"/>
          <p:cNvSpPr txBox="1"/>
          <p:nvPr/>
        </p:nvSpPr>
        <p:spPr>
          <a:xfrm>
            <a:off x="713250" y="299350"/>
            <a:ext cx="7717500" cy="572700"/>
          </a:xfrm>
          <a:prstGeom prst="rect">
            <a:avLst/>
          </a:prstGeom>
          <a:noFill/>
          <a:ln>
            <a:noFill/>
          </a:ln>
        </p:spPr>
        <p:txBody>
          <a:bodyPr spcFirstLastPara="1" wrap="square" lIns="0" tIns="0" rIns="0" bIns="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Reflections</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pic>
        <p:nvPicPr>
          <p:cNvPr id="7096" name="Google Shape;7096;p81"/>
          <p:cNvPicPr preferRelativeResize="0"/>
          <p:nvPr/>
        </p:nvPicPr>
        <p:blipFill rotWithShape="1">
          <a:blip r:embed="rId3">
            <a:alphaModFix/>
          </a:blip>
          <a:srcRect l="11778" t="12824" r="8642" b="4709"/>
          <a:stretch/>
        </p:blipFill>
        <p:spPr>
          <a:xfrm>
            <a:off x="5619032" y="935099"/>
            <a:ext cx="3158968" cy="3273299"/>
          </a:xfrm>
          <a:prstGeom prst="rect">
            <a:avLst/>
          </a:prstGeom>
          <a:noFill/>
          <a:ln>
            <a:noFill/>
          </a:ln>
        </p:spPr>
      </p:pic>
      <p:sp>
        <p:nvSpPr>
          <p:cNvPr id="7097" name="Google Shape;7097;p81"/>
          <p:cNvSpPr/>
          <p:nvPr/>
        </p:nvSpPr>
        <p:spPr>
          <a:xfrm>
            <a:off x="2360350" y="1084000"/>
            <a:ext cx="1859100" cy="19263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C3B1"/>
              </a:solidFill>
              <a:effectLst/>
              <a:uLnTx/>
              <a:uFillTx/>
              <a:latin typeface="Figtree Medium"/>
              <a:ea typeface="Figtree Medium"/>
              <a:cs typeface="Figtree Medium"/>
              <a:sym typeface="Figtree Medium"/>
            </a:endParaRPr>
          </a:p>
        </p:txBody>
      </p:sp>
      <p:sp>
        <p:nvSpPr>
          <p:cNvPr id="7098" name="Google Shape;7098;p81"/>
          <p:cNvSpPr/>
          <p:nvPr/>
        </p:nvSpPr>
        <p:spPr>
          <a:xfrm>
            <a:off x="3575800" y="2667025"/>
            <a:ext cx="1990500" cy="1998600"/>
          </a:xfrm>
          <a:prstGeom prst="ellipse">
            <a:avLst/>
          </a:prstGeom>
          <a:solidFill>
            <a:srgbClr val="FCC00D"/>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C3B1"/>
              </a:solidFill>
              <a:effectLst/>
              <a:uLnTx/>
              <a:uFillTx/>
              <a:latin typeface="Figtree Medium"/>
              <a:ea typeface="Figtree Medium"/>
              <a:cs typeface="Figtree Medium"/>
              <a:sym typeface="Figtree Medium"/>
            </a:endParaRPr>
          </a:p>
        </p:txBody>
      </p:sp>
      <p:sp>
        <p:nvSpPr>
          <p:cNvPr id="7099" name="Google Shape;7099;p81"/>
          <p:cNvSpPr/>
          <p:nvPr/>
        </p:nvSpPr>
        <p:spPr>
          <a:xfrm>
            <a:off x="696625" y="2667025"/>
            <a:ext cx="1912800" cy="18165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AEE"/>
              </a:solidFill>
              <a:effectLst/>
              <a:uLnTx/>
              <a:uFillTx/>
              <a:latin typeface="Figtree Medium"/>
              <a:ea typeface="Figtree Medium"/>
              <a:cs typeface="Figtree Medium"/>
              <a:sym typeface="Figtree Medium"/>
            </a:endParaRPr>
          </a:p>
        </p:txBody>
      </p:sp>
      <p:sp>
        <p:nvSpPr>
          <p:cNvPr id="7100" name="Google Shape;7100;p81"/>
          <p:cNvSpPr txBox="1"/>
          <p:nvPr/>
        </p:nvSpPr>
        <p:spPr>
          <a:xfrm>
            <a:off x="2176347" y="1462012"/>
            <a:ext cx="2173500" cy="383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000000"/>
                </a:solidFill>
                <a:effectLst/>
                <a:uLnTx/>
                <a:uFillTx/>
                <a:latin typeface="Figtree"/>
                <a:ea typeface="Figtree"/>
                <a:cs typeface="Figtree"/>
                <a:sym typeface="Figtree"/>
              </a:rPr>
              <a:t>Rose</a:t>
            </a:r>
            <a:endParaRPr kumimoji="0" sz="2000" b="1"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7101" name="Google Shape;7101;p81"/>
          <p:cNvSpPr txBox="1"/>
          <p:nvPr/>
        </p:nvSpPr>
        <p:spPr>
          <a:xfrm>
            <a:off x="2306643" y="1812812"/>
            <a:ext cx="1912800" cy="996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000000"/>
                </a:solidFill>
                <a:effectLst/>
                <a:uLnTx/>
                <a:uFillTx/>
                <a:latin typeface="Figtree Medium"/>
                <a:ea typeface="Figtree Medium"/>
                <a:cs typeface="Figtree Medium"/>
                <a:sym typeface="Figtree Medium"/>
              </a:rPr>
              <a:t>Something that really bloomed for you</a:t>
            </a:r>
            <a:endParaRPr kumimoji="0" sz="1300" b="0" i="0" u="none" strike="noStrike" kern="0" cap="none" spc="0" normalizeH="0" baseline="0" noProof="0">
              <a:ln>
                <a:noFill/>
              </a:ln>
              <a:solidFill>
                <a:srgbClr val="000000"/>
              </a:solidFill>
              <a:effectLst/>
              <a:uLnTx/>
              <a:uFillTx/>
              <a:latin typeface="Figtree Medium"/>
              <a:ea typeface="Figtree Medium"/>
              <a:cs typeface="Figtree Medium"/>
              <a:sym typeface="Figtree Medium"/>
            </a:endParaRPr>
          </a:p>
        </p:txBody>
      </p:sp>
      <p:sp>
        <p:nvSpPr>
          <p:cNvPr id="7102" name="Google Shape;7102;p81"/>
          <p:cNvSpPr txBox="1"/>
          <p:nvPr/>
        </p:nvSpPr>
        <p:spPr>
          <a:xfrm>
            <a:off x="3445536" y="2910951"/>
            <a:ext cx="2173500" cy="31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000000"/>
                </a:solidFill>
                <a:effectLst/>
                <a:uLnTx/>
                <a:uFillTx/>
                <a:latin typeface="Figtree"/>
                <a:ea typeface="Figtree"/>
                <a:cs typeface="Figtree"/>
                <a:sym typeface="Figtree"/>
              </a:rPr>
              <a:t>Bud</a:t>
            </a:r>
            <a:endParaRPr kumimoji="0" sz="2000" b="1"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7103" name="Google Shape;7103;p81"/>
          <p:cNvSpPr txBox="1"/>
          <p:nvPr/>
        </p:nvSpPr>
        <p:spPr>
          <a:xfrm>
            <a:off x="783421" y="3222254"/>
            <a:ext cx="1725300" cy="996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AEE"/>
                </a:solidFill>
                <a:effectLst/>
                <a:uLnTx/>
                <a:uFillTx/>
                <a:latin typeface="Figtree Medium"/>
                <a:ea typeface="Figtree Medium"/>
                <a:cs typeface="Figtree Medium"/>
                <a:sym typeface="Figtree Medium"/>
              </a:rPr>
              <a:t>Something that is a bit scratchy for you, something you’ve found difficult</a:t>
            </a:r>
            <a:endParaRPr kumimoji="0" sz="1300" b="0" i="0" u="none" strike="noStrike" kern="0" cap="none" spc="0" normalizeH="0" baseline="0" noProof="0">
              <a:ln>
                <a:noFill/>
              </a:ln>
              <a:solidFill>
                <a:srgbClr val="FFFAEE"/>
              </a:solidFill>
              <a:effectLst/>
              <a:uLnTx/>
              <a:uFillTx/>
              <a:latin typeface="Figtree Medium"/>
              <a:ea typeface="Figtree Medium"/>
              <a:cs typeface="Figtree Medium"/>
              <a:sym typeface="Figtree Medium"/>
            </a:endParaRPr>
          </a:p>
        </p:txBody>
      </p:sp>
      <p:sp>
        <p:nvSpPr>
          <p:cNvPr id="7104" name="Google Shape;7104;p81"/>
          <p:cNvSpPr txBox="1"/>
          <p:nvPr/>
        </p:nvSpPr>
        <p:spPr>
          <a:xfrm>
            <a:off x="559300" y="2903263"/>
            <a:ext cx="2173500" cy="31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FFFAEE"/>
                </a:solidFill>
                <a:effectLst/>
                <a:uLnTx/>
                <a:uFillTx/>
                <a:latin typeface="Figtree"/>
                <a:ea typeface="Figtree"/>
                <a:cs typeface="Figtree"/>
                <a:sym typeface="Figtree"/>
              </a:rPr>
              <a:t>Thorn</a:t>
            </a:r>
            <a:endParaRPr kumimoji="0" sz="2000" b="1" i="0" u="none" strike="noStrike" kern="0" cap="none" spc="0" normalizeH="0" baseline="0" noProof="0">
              <a:ln>
                <a:noFill/>
              </a:ln>
              <a:solidFill>
                <a:srgbClr val="FFFAEE"/>
              </a:solidFill>
              <a:effectLst/>
              <a:uLnTx/>
              <a:uFillTx/>
              <a:latin typeface="Figtree"/>
              <a:ea typeface="Figtree"/>
              <a:cs typeface="Figtree"/>
              <a:sym typeface="Figtree"/>
            </a:endParaRPr>
          </a:p>
        </p:txBody>
      </p:sp>
      <p:sp>
        <p:nvSpPr>
          <p:cNvPr id="7105" name="Google Shape;7105;p81"/>
          <p:cNvSpPr txBox="1"/>
          <p:nvPr/>
        </p:nvSpPr>
        <p:spPr>
          <a:xfrm>
            <a:off x="3708407" y="3329909"/>
            <a:ext cx="1725300" cy="109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000000"/>
                </a:solidFill>
                <a:effectLst/>
                <a:uLnTx/>
                <a:uFillTx/>
                <a:latin typeface="Figtree Medium"/>
                <a:ea typeface="Figtree Medium"/>
                <a:cs typeface="Figtree Medium"/>
                <a:sym typeface="Figtree Medium"/>
              </a:rPr>
              <a:t>Something that feels new for you, that you want to tend to or explore more</a:t>
            </a:r>
            <a:endParaRPr kumimoji="0" sz="1300" b="0" i="0" u="none" strike="noStrike" kern="0" cap="none" spc="0" normalizeH="0" baseline="0" noProof="0">
              <a:ln>
                <a:noFill/>
              </a:ln>
              <a:solidFill>
                <a:srgbClr val="000000"/>
              </a:solidFill>
              <a:effectLst/>
              <a:uLnTx/>
              <a:uFillTx/>
              <a:latin typeface="Figtree Medium"/>
              <a:ea typeface="Figtree Medium"/>
              <a:cs typeface="Figtree Medium"/>
              <a:sym typeface="Figtree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09"/>
        <p:cNvGrpSpPr/>
        <p:nvPr/>
      </p:nvGrpSpPr>
      <p:grpSpPr>
        <a:xfrm>
          <a:off x="0" y="0"/>
          <a:ext cx="0" cy="0"/>
          <a:chOff x="0" y="0"/>
          <a:chExt cx="0" cy="0"/>
        </a:xfrm>
      </p:grpSpPr>
      <p:pic>
        <p:nvPicPr>
          <p:cNvPr id="7110" name="Google Shape;7110;p82"/>
          <p:cNvPicPr preferRelativeResize="0"/>
          <p:nvPr/>
        </p:nvPicPr>
        <p:blipFill>
          <a:blip r:embed="rId3">
            <a:alphaModFix/>
          </a:blip>
          <a:stretch>
            <a:fillRect/>
          </a:stretch>
        </p:blipFill>
        <p:spPr>
          <a:xfrm>
            <a:off x="340800" y="586650"/>
            <a:ext cx="3889225" cy="3889200"/>
          </a:xfrm>
          <a:prstGeom prst="rect">
            <a:avLst/>
          </a:prstGeom>
          <a:noFill/>
          <a:ln>
            <a:noFill/>
          </a:ln>
        </p:spPr>
      </p:pic>
      <p:sp>
        <p:nvSpPr>
          <p:cNvPr id="7111" name="Google Shape;7111;p82"/>
          <p:cNvSpPr txBox="1"/>
          <p:nvPr/>
        </p:nvSpPr>
        <p:spPr>
          <a:xfrm>
            <a:off x="713250" y="420825"/>
            <a:ext cx="7717500" cy="572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pic>
        <p:nvPicPr>
          <p:cNvPr id="7112" name="Google Shape;7112;p82"/>
          <p:cNvPicPr preferRelativeResize="0"/>
          <p:nvPr/>
        </p:nvPicPr>
        <p:blipFill>
          <a:blip r:embed="rId4">
            <a:alphaModFix/>
          </a:blip>
          <a:stretch>
            <a:fillRect/>
          </a:stretch>
        </p:blipFill>
        <p:spPr>
          <a:xfrm>
            <a:off x="4383025" y="586650"/>
            <a:ext cx="4556450" cy="3889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16"/>
        <p:cNvGrpSpPr/>
        <p:nvPr/>
      </p:nvGrpSpPr>
      <p:grpSpPr>
        <a:xfrm>
          <a:off x="0" y="0"/>
          <a:ext cx="0" cy="0"/>
          <a:chOff x="0" y="0"/>
          <a:chExt cx="0" cy="0"/>
        </a:xfrm>
      </p:grpSpPr>
      <p:pic>
        <p:nvPicPr>
          <p:cNvPr id="7117" name="Google Shape;7117;p83" descr="a close up of a fox laying in the grass with its eyes closed (provided by Tenor)"/>
          <p:cNvPicPr preferRelativeResize="0"/>
          <p:nvPr/>
        </p:nvPicPr>
        <p:blipFill>
          <a:blip r:embed="rId3">
            <a:alphaModFix/>
          </a:blip>
          <a:stretch>
            <a:fillRect/>
          </a:stretch>
        </p:blipFill>
        <p:spPr>
          <a:xfrm>
            <a:off x="152400" y="152400"/>
            <a:ext cx="3924300" cy="4743450"/>
          </a:xfrm>
          <a:prstGeom prst="rect">
            <a:avLst/>
          </a:prstGeom>
          <a:noFill/>
          <a:ln>
            <a:noFill/>
          </a:ln>
        </p:spPr>
      </p:pic>
      <p:pic>
        <p:nvPicPr>
          <p:cNvPr id="7118" name="Google Shape;7118;p83" descr="a couple of chipmunks laying on top of a bed . (provided by Tenor)"/>
          <p:cNvPicPr preferRelativeResize="0"/>
          <p:nvPr/>
        </p:nvPicPr>
        <p:blipFill>
          <a:blip r:embed="rId4">
            <a:alphaModFix/>
          </a:blip>
          <a:stretch>
            <a:fillRect/>
          </a:stretch>
        </p:blipFill>
        <p:spPr>
          <a:xfrm>
            <a:off x="4166000" y="152396"/>
            <a:ext cx="4743450" cy="4743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22"/>
        <p:cNvGrpSpPr/>
        <p:nvPr/>
      </p:nvGrpSpPr>
      <p:grpSpPr>
        <a:xfrm>
          <a:off x="0" y="0"/>
          <a:ext cx="0" cy="0"/>
          <a:chOff x="0" y="0"/>
          <a:chExt cx="0" cy="0"/>
        </a:xfrm>
      </p:grpSpPr>
      <p:pic>
        <p:nvPicPr>
          <p:cNvPr id="7123" name="Google Shape;7123;p84"/>
          <p:cNvPicPr preferRelativeResize="0"/>
          <p:nvPr/>
        </p:nvPicPr>
        <p:blipFill>
          <a:blip r:embed="rId3">
            <a:alphaModFix/>
          </a:blip>
          <a:stretch>
            <a:fillRect/>
          </a:stretch>
        </p:blipFill>
        <p:spPr>
          <a:xfrm>
            <a:off x="5013175" y="331225"/>
            <a:ext cx="3475950" cy="4481050"/>
          </a:xfrm>
          <a:prstGeom prst="rect">
            <a:avLst/>
          </a:prstGeom>
          <a:noFill/>
          <a:ln>
            <a:noFill/>
          </a:ln>
        </p:spPr>
      </p:pic>
      <p:sp>
        <p:nvSpPr>
          <p:cNvPr id="7124" name="Google Shape;7124;p84"/>
          <p:cNvSpPr txBox="1"/>
          <p:nvPr/>
        </p:nvSpPr>
        <p:spPr>
          <a:xfrm>
            <a:off x="673975" y="331225"/>
            <a:ext cx="4339200" cy="44811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Lunch Time!</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rgbClr val="3D3107"/>
                </a:solidFill>
                <a:effectLst/>
                <a:uLnTx/>
                <a:uFillTx/>
                <a:latin typeface="Figtree Medium"/>
                <a:ea typeface="Figtree Medium"/>
                <a:cs typeface="Figtree Medium"/>
                <a:sym typeface="Figtree Medium"/>
              </a:rPr>
              <a:t>Back at 12:45 </a:t>
            </a:r>
            <a:endParaRPr kumimoji="0" sz="3600" b="0" i="0" u="none" strike="noStrike" kern="0" cap="none" spc="0" normalizeH="0" baseline="0" noProof="0">
              <a:ln>
                <a:noFill/>
              </a:ln>
              <a:solidFill>
                <a:srgbClr val="3D3107"/>
              </a:solidFill>
              <a:effectLst/>
              <a:uLnTx/>
              <a:uFillTx/>
              <a:latin typeface="Figtree Medium"/>
              <a:ea typeface="Figtree Medium"/>
              <a:cs typeface="Figtree Medium"/>
              <a:sym typeface="Figtree Medium"/>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888219"/>
              </a:solidFill>
              <a:effectLst/>
              <a:uLnTx/>
              <a:uFillTx/>
              <a:latin typeface="Capriola"/>
              <a:ea typeface="Capriola"/>
              <a:cs typeface="Capriola"/>
              <a:sym typeface="Capriol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Next up:</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rgbClr val="3D3107"/>
                </a:solidFill>
                <a:effectLst/>
                <a:uLnTx/>
                <a:uFillTx/>
                <a:latin typeface="Figtree Medium"/>
                <a:ea typeface="Figtree Medium"/>
                <a:cs typeface="Figtree Medium"/>
                <a:sym typeface="Figtree Medium"/>
              </a:rPr>
              <a:t>Making change with hope in difficult times</a:t>
            </a:r>
            <a:endParaRPr kumimoji="0" sz="3600" b="0" i="0" u="none" strike="noStrike" kern="0" cap="none" spc="0" normalizeH="0" baseline="0" noProof="0">
              <a:ln>
                <a:noFill/>
              </a:ln>
              <a:solidFill>
                <a:srgbClr val="3D3107"/>
              </a:solidFill>
              <a:effectLst/>
              <a:uLnTx/>
              <a:uFillTx/>
              <a:latin typeface="Figtree Medium"/>
              <a:ea typeface="Figtree Medium"/>
              <a:cs typeface="Figtree Medium"/>
              <a:sym typeface="Figtree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28"/>
        <p:cNvGrpSpPr/>
        <p:nvPr/>
      </p:nvGrpSpPr>
      <p:grpSpPr>
        <a:xfrm>
          <a:off x="0" y="0"/>
          <a:ext cx="0" cy="0"/>
          <a:chOff x="0" y="0"/>
          <a:chExt cx="0" cy="0"/>
        </a:xfrm>
      </p:grpSpPr>
      <p:sp>
        <p:nvSpPr>
          <p:cNvPr id="7129" name="Google Shape;7129;p85"/>
          <p:cNvSpPr txBox="1"/>
          <p:nvPr/>
        </p:nvSpPr>
        <p:spPr>
          <a:xfrm>
            <a:off x="1433350" y="331225"/>
            <a:ext cx="6877500" cy="44811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888219"/>
                </a:solidFill>
                <a:effectLst/>
                <a:uLnTx/>
                <a:uFillTx/>
                <a:latin typeface="Capriola"/>
                <a:ea typeface="Capriola"/>
                <a:cs typeface="Capriola"/>
                <a:sym typeface="Capriola"/>
              </a:rPr>
              <a:t>Pod-Mapping Resource</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sng" strike="noStrike" kern="0" cap="none" spc="0" normalizeH="0" baseline="0" noProof="0">
                <a:ln>
                  <a:noFill/>
                </a:ln>
                <a:solidFill>
                  <a:srgbClr val="3D3107"/>
                </a:solidFill>
                <a:effectLst/>
                <a:uLnTx/>
                <a:uFillTx/>
                <a:latin typeface="Capriola"/>
                <a:ea typeface="Capriola"/>
                <a:cs typeface="Capriola"/>
                <a:sym typeface="Capriola"/>
                <a:hlinkClick r:id="rId3"/>
              </a:rPr>
              <a:t>https://www.soiltjp.org/</a:t>
            </a: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a:ln>
                <a:noFill/>
              </a:ln>
              <a:solidFill>
                <a:srgbClr val="888219"/>
              </a:solidFill>
              <a:effectLst/>
              <a:uLnTx/>
              <a:uFillTx/>
              <a:latin typeface="Capriola"/>
              <a:ea typeface="Capriola"/>
              <a:cs typeface="Capriola"/>
              <a:sym typeface="Capriol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sp>
        <p:nvSpPr>
          <p:cNvPr id="91" name="Google Shape;91;p19"/>
          <p:cNvSpPr txBox="1"/>
          <p:nvPr/>
        </p:nvSpPr>
        <p:spPr>
          <a:xfrm>
            <a:off x="445350" y="2135470"/>
            <a:ext cx="8253300" cy="113874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200" b="1" dirty="0">
                <a:solidFill>
                  <a:schemeClr val="dk1"/>
                </a:solidFill>
                <a:latin typeface="Open Sans" panose="020B0606030504020204" pitchFamily="34" charset="0"/>
                <a:ea typeface="Open Sans" panose="020B0606030504020204" pitchFamily="34" charset="0"/>
                <a:cs typeface="Open Sans" panose="020B0606030504020204" pitchFamily="34" charset="0"/>
              </a:rPr>
              <a:t>30 minutes</a:t>
            </a:r>
          </a:p>
          <a:p>
            <a:pPr marL="0" lvl="0" indent="0" algn="ctr" rtl="0">
              <a:spcBef>
                <a:spcPts val="0"/>
              </a:spcBef>
              <a:spcAft>
                <a:spcPts val="0"/>
              </a:spcAft>
              <a:buNone/>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rPr>
              <a:t>All vegan and provided </a:t>
            </a:r>
            <a:r>
              <a:rPr lang="en-GB" sz="20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Yahala</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en-GB" sz="20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Mataam</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54;p13">
            <a:extLst>
              <a:ext uri="{FF2B5EF4-FFF2-40B4-BE49-F238E27FC236}">
                <a16:creationId xmlns:a16="http://schemas.microsoft.com/office/drawing/2014/main" id="{6AF5DE00-8569-341F-5DAB-CFD0BAFB2BD4}"/>
              </a:ext>
            </a:extLst>
          </p:cNvPr>
          <p:cNvSpPr txBox="1">
            <a:spLocks/>
          </p:cNvSpPr>
          <p:nvPr/>
        </p:nvSpPr>
        <p:spPr>
          <a:xfrm>
            <a:off x="311700" y="973871"/>
            <a:ext cx="8520600" cy="1057585"/>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dirty="0">
                <a:solidFill>
                  <a:srgbClr val="441D53"/>
                </a:solidFill>
                <a:latin typeface="Demagogue DEMO" pitchFamily="50" charset="0"/>
              </a:rPr>
              <a:t>Lunch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143125" y="98475"/>
            <a:ext cx="4307901" cy="1526100"/>
          </a:xfrm>
          <a:prstGeom prst="rect">
            <a:avLst/>
          </a:prstGeom>
          <a:noFill/>
          <a:ln>
            <a:noFill/>
          </a:ln>
        </p:spPr>
      </p:pic>
      <p:pic>
        <p:nvPicPr>
          <p:cNvPr id="97" name="Google Shape;97;p20"/>
          <p:cNvPicPr preferRelativeResize="0"/>
          <p:nvPr/>
        </p:nvPicPr>
        <p:blipFill>
          <a:blip r:embed="rId3">
            <a:alphaModFix/>
          </a:blip>
          <a:stretch>
            <a:fillRect/>
          </a:stretch>
        </p:blipFill>
        <p:spPr>
          <a:xfrm>
            <a:off x="4692955" y="98475"/>
            <a:ext cx="4307932" cy="1526100"/>
          </a:xfrm>
          <a:prstGeom prst="rect">
            <a:avLst/>
          </a:prstGeom>
          <a:noFill/>
          <a:ln>
            <a:noFill/>
          </a:ln>
        </p:spPr>
      </p:pic>
      <p:pic>
        <p:nvPicPr>
          <p:cNvPr id="98" name="Google Shape;98;p20"/>
          <p:cNvPicPr preferRelativeResize="0"/>
          <p:nvPr/>
        </p:nvPicPr>
        <p:blipFill>
          <a:blip r:embed="rId4">
            <a:alphaModFix/>
          </a:blip>
          <a:stretch>
            <a:fillRect/>
          </a:stretch>
        </p:blipFill>
        <p:spPr>
          <a:xfrm>
            <a:off x="22150" y="4331600"/>
            <a:ext cx="4549852" cy="811900"/>
          </a:xfrm>
          <a:prstGeom prst="rect">
            <a:avLst/>
          </a:prstGeom>
          <a:noFill/>
          <a:ln>
            <a:noFill/>
          </a:ln>
        </p:spPr>
      </p:pic>
      <p:pic>
        <p:nvPicPr>
          <p:cNvPr id="99" name="Google Shape;99;p20"/>
          <p:cNvPicPr preferRelativeResize="0"/>
          <p:nvPr/>
        </p:nvPicPr>
        <p:blipFill>
          <a:blip r:embed="rId4">
            <a:alphaModFix/>
          </a:blip>
          <a:stretch>
            <a:fillRect/>
          </a:stretch>
        </p:blipFill>
        <p:spPr>
          <a:xfrm>
            <a:off x="4572000" y="4331600"/>
            <a:ext cx="4549852" cy="811900"/>
          </a:xfrm>
          <a:prstGeom prst="rect">
            <a:avLst/>
          </a:prstGeom>
          <a:noFill/>
          <a:ln>
            <a:noFill/>
          </a:ln>
        </p:spPr>
      </p:pic>
      <p:sp>
        <p:nvSpPr>
          <p:cNvPr id="100" name="Google Shape;100;p20"/>
          <p:cNvSpPr txBox="1"/>
          <p:nvPr/>
        </p:nvSpPr>
        <p:spPr>
          <a:xfrm>
            <a:off x="143126" y="1848650"/>
            <a:ext cx="4704500" cy="22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dirty="0">
                <a:solidFill>
                  <a:srgbClr val="441D53"/>
                </a:solidFill>
                <a:latin typeface="Demagogue DEMO" pitchFamily="50" charset="0"/>
                <a:ea typeface="Open Sans"/>
                <a:cs typeface="Open Sans"/>
                <a:sym typeface="Open Sans"/>
              </a:rPr>
              <a:t>What nourishes </a:t>
            </a:r>
            <a:endParaRPr sz="4000" dirty="0">
              <a:solidFill>
                <a:srgbClr val="441D53"/>
              </a:solidFill>
              <a:latin typeface="Demagogue DEMO" pitchFamily="50" charset="0"/>
              <a:ea typeface="Open Sans"/>
              <a:cs typeface="Open Sans"/>
              <a:sym typeface="Open Sans"/>
            </a:endParaRPr>
          </a:p>
          <a:p>
            <a:pPr marL="0" lvl="0" indent="0" algn="l" rtl="0">
              <a:spcBef>
                <a:spcPts val="0"/>
              </a:spcBef>
              <a:spcAft>
                <a:spcPts val="0"/>
              </a:spcAft>
              <a:buNone/>
            </a:pPr>
            <a:r>
              <a:rPr lang="en-GB" sz="4000" dirty="0">
                <a:solidFill>
                  <a:srgbClr val="441D53"/>
                </a:solidFill>
                <a:latin typeface="Demagogue DEMO" pitchFamily="50" charset="0"/>
                <a:ea typeface="Open Sans"/>
                <a:cs typeface="Open Sans"/>
                <a:sym typeface="Open Sans"/>
              </a:rPr>
              <a:t>(or fuels) </a:t>
            </a:r>
            <a:endParaRPr sz="4000" dirty="0">
              <a:solidFill>
                <a:srgbClr val="441D53"/>
              </a:solidFill>
              <a:latin typeface="Demagogue DEMO" pitchFamily="50" charset="0"/>
              <a:ea typeface="Open Sans"/>
              <a:cs typeface="Open Sans"/>
              <a:sym typeface="Open Sans"/>
            </a:endParaRPr>
          </a:p>
          <a:p>
            <a:pPr marL="0" lvl="0" indent="0" algn="l" rtl="0">
              <a:spcBef>
                <a:spcPts val="0"/>
              </a:spcBef>
              <a:spcAft>
                <a:spcPts val="0"/>
              </a:spcAft>
              <a:buNone/>
            </a:pPr>
            <a:r>
              <a:rPr lang="en-GB" sz="4000" dirty="0">
                <a:solidFill>
                  <a:srgbClr val="441D53"/>
                </a:solidFill>
                <a:latin typeface="Demagogue DEMO" pitchFamily="50" charset="0"/>
                <a:ea typeface="Open Sans"/>
                <a:cs typeface="Open Sans"/>
                <a:sym typeface="Open Sans"/>
              </a:rPr>
              <a:t>you? </a:t>
            </a:r>
            <a:endParaRPr sz="4000" dirty="0">
              <a:solidFill>
                <a:srgbClr val="441D53"/>
              </a:solidFill>
              <a:latin typeface="Demagogue DEMO" pitchFamily="50" charset="0"/>
              <a:ea typeface="Open Sans"/>
              <a:cs typeface="Open Sans"/>
              <a:sym typeface="Open Sans"/>
            </a:endParaRPr>
          </a:p>
        </p:txBody>
      </p:sp>
      <p:sp>
        <p:nvSpPr>
          <p:cNvPr id="101" name="Google Shape;101;p20"/>
          <p:cNvSpPr txBox="1"/>
          <p:nvPr/>
        </p:nvSpPr>
        <p:spPr>
          <a:xfrm>
            <a:off x="4863575" y="1848650"/>
            <a:ext cx="39828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solidFill>
                  <a:srgbClr val="441D53"/>
                </a:solidFill>
                <a:latin typeface="Open Sans" panose="020B0606030504020204" pitchFamily="34" charset="0"/>
                <a:ea typeface="Open Sans" panose="020B0606030504020204" pitchFamily="34" charset="0"/>
                <a:cs typeface="Open Sans" panose="020B0606030504020204" pitchFamily="34" charset="0"/>
                <a:sym typeface="Open Sans"/>
              </a:rPr>
              <a:t>Examples: </a:t>
            </a:r>
            <a:endParaRPr sz="1800" b="1" dirty="0">
              <a:solidFill>
                <a:srgbClr val="441D5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457200" lvl="0" indent="-342900" algn="l" rtl="0">
              <a:spcBef>
                <a:spcPts val="0"/>
              </a:spcBef>
              <a:spcAft>
                <a:spcPts val="0"/>
              </a:spcAft>
              <a:buClr>
                <a:schemeClr val="dk2"/>
              </a:buClr>
              <a:buSzPts val="1800"/>
              <a:buFont typeface="Open Sans"/>
              <a:buChar char="-"/>
            </a:pPr>
            <a:r>
              <a:rPr lang="en-GB" sz="1800" dirty="0">
                <a:solidFill>
                  <a:schemeClr val="tx1"/>
                </a:solidFill>
                <a:latin typeface="Open Sans"/>
                <a:ea typeface="Open Sans"/>
                <a:cs typeface="Open Sans"/>
                <a:sym typeface="Open Sans"/>
              </a:rPr>
              <a:t>Walking the dog/ time outside</a:t>
            </a:r>
            <a:endParaRPr sz="1800" dirty="0">
              <a:solidFill>
                <a:schemeClr val="tx1"/>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GB" sz="1800" dirty="0">
                <a:solidFill>
                  <a:schemeClr val="tx1"/>
                </a:solidFill>
                <a:latin typeface="Open Sans"/>
                <a:ea typeface="Open Sans"/>
                <a:cs typeface="Open Sans"/>
                <a:sym typeface="Open Sans"/>
              </a:rPr>
              <a:t>Choir/crafting/reading/comedy </a:t>
            </a:r>
            <a:endParaRPr sz="1800" dirty="0">
              <a:solidFill>
                <a:schemeClr val="tx1"/>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GB" sz="1800" dirty="0">
                <a:solidFill>
                  <a:schemeClr val="tx1"/>
                </a:solidFill>
                <a:latin typeface="Open Sans"/>
                <a:ea typeface="Open Sans"/>
                <a:cs typeface="Open Sans"/>
                <a:sym typeface="Open Sans"/>
              </a:rPr>
              <a:t>Team sports/swimming/run</a:t>
            </a:r>
            <a:endParaRPr sz="1800" dirty="0">
              <a:solidFill>
                <a:schemeClr val="tx1"/>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GB" sz="1800" dirty="0">
                <a:solidFill>
                  <a:schemeClr val="tx1"/>
                </a:solidFill>
                <a:latin typeface="Open Sans"/>
                <a:ea typeface="Open Sans"/>
                <a:cs typeface="Open Sans"/>
                <a:sym typeface="Open Sans"/>
              </a:rPr>
              <a:t>A cup of tea or good meal</a:t>
            </a:r>
            <a:endParaRPr sz="1800" dirty="0">
              <a:solidFill>
                <a:schemeClr val="tx1"/>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GB" sz="1800" dirty="0">
                <a:solidFill>
                  <a:schemeClr val="tx1"/>
                </a:solidFill>
                <a:latin typeface="Open Sans"/>
                <a:ea typeface="Open Sans"/>
                <a:cs typeface="Open Sans"/>
                <a:sym typeface="Open Sans"/>
              </a:rPr>
              <a:t>New music/favourite song</a:t>
            </a:r>
            <a:endParaRPr sz="1800" dirty="0">
              <a:solidFill>
                <a:schemeClr val="tx1"/>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GB" sz="1800" dirty="0">
                <a:solidFill>
                  <a:schemeClr val="tx1"/>
                </a:solidFill>
                <a:latin typeface="Open Sans"/>
                <a:ea typeface="Open Sans"/>
                <a:cs typeface="Open Sans"/>
                <a:sym typeface="Open Sans"/>
              </a:rPr>
              <a:t>Time with friends/family</a:t>
            </a:r>
            <a:endParaRPr sz="1800" dirty="0">
              <a:solidFill>
                <a:schemeClr val="tx1"/>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GB" sz="1800" dirty="0">
                <a:solidFill>
                  <a:schemeClr val="tx1"/>
                </a:solidFill>
                <a:latin typeface="Open Sans"/>
                <a:ea typeface="Open Sans"/>
                <a:cs typeface="Open Sans"/>
                <a:sym typeface="Open Sans"/>
              </a:rPr>
              <a:t>Creating change!</a:t>
            </a:r>
            <a:endParaRPr sz="1800" dirty="0">
              <a:solidFill>
                <a:schemeClr val="tx1"/>
              </a:solidFill>
              <a:latin typeface="Open Sans"/>
              <a:ea typeface="Open Sans"/>
              <a:cs typeface="Open Sans"/>
              <a:sym typeface="Open Sans"/>
            </a:endParaRPr>
          </a:p>
          <a:p>
            <a:pPr marL="0" lvl="0" indent="0" algn="l" rtl="0">
              <a:spcBef>
                <a:spcPts val="0"/>
              </a:spcBef>
              <a:spcAft>
                <a:spcPts val="0"/>
              </a:spcAft>
              <a:buNone/>
            </a:pPr>
            <a:endParaRPr sz="1800" dirty="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21"/>
          <p:cNvSpPr txBox="1"/>
          <p:nvPr/>
        </p:nvSpPr>
        <p:spPr>
          <a:xfrm>
            <a:off x="311700" y="251738"/>
            <a:ext cx="8197800" cy="8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solidFill>
                  <a:srgbClr val="441D53"/>
                </a:solidFill>
                <a:latin typeface="Demagogue DEMO" pitchFamily="50" charset="0"/>
                <a:ea typeface="Open Sans"/>
                <a:cs typeface="Open Sans"/>
                <a:sym typeface="Open Sans"/>
              </a:rPr>
              <a:t>What is important to us</a:t>
            </a:r>
            <a:r>
              <a:rPr lang="en-GB" sz="3600" dirty="0">
                <a:solidFill>
                  <a:srgbClr val="441D53"/>
                </a:solidFill>
                <a:latin typeface="Aptos Display" panose="020B0004020202020204" pitchFamily="34" charset="0"/>
                <a:ea typeface="Open Sans"/>
                <a:cs typeface="Open Sans"/>
                <a:sym typeface="Open Sans"/>
              </a:rPr>
              <a:t>: </a:t>
            </a:r>
            <a:endParaRPr sz="3600" dirty="0">
              <a:solidFill>
                <a:srgbClr val="441D53"/>
              </a:solidFill>
              <a:latin typeface="Aptos Display" panose="020B0004020202020204" pitchFamily="34" charset="0"/>
              <a:ea typeface="Open Sans"/>
              <a:cs typeface="Open Sans"/>
              <a:sym typeface="Open Sans"/>
            </a:endParaRPr>
          </a:p>
          <a:p>
            <a:pPr marL="0" lvl="0" indent="0" algn="l" rtl="0">
              <a:spcBef>
                <a:spcPts val="0"/>
              </a:spcBef>
              <a:spcAft>
                <a:spcPts val="0"/>
              </a:spcAft>
              <a:buNone/>
            </a:pP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A chance to witness what nourishes us.</a:t>
            </a:r>
            <a:endParaRPr sz="20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06" name="Google Shape;106;p21"/>
          <p:cNvSpPr txBox="1">
            <a:spLocks noGrp="1"/>
          </p:cNvSpPr>
          <p:nvPr>
            <p:ph type="body" idx="1"/>
          </p:nvPr>
        </p:nvSpPr>
        <p:spPr>
          <a:xfrm>
            <a:off x="30479" y="1456250"/>
            <a:ext cx="9083041" cy="32268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600"/>
              </a:spcBef>
              <a:spcAft>
                <a:spcPts val="600"/>
              </a:spcAft>
              <a:buSzPts val="2000"/>
              <a:buFont typeface="Open Sans"/>
              <a:buAutoNum type="arabicPeriod"/>
            </a:pPr>
            <a:r>
              <a:rPr lang="en-GB" b="1" dirty="0">
                <a:solidFill>
                  <a:srgbClr val="343F2D"/>
                </a:solidFill>
                <a:latin typeface="Open Sans"/>
                <a:ea typeface="Open Sans"/>
                <a:cs typeface="Open Sans"/>
                <a:sym typeface="Open Sans"/>
              </a:rPr>
              <a:t>Person A: </a:t>
            </a:r>
            <a:r>
              <a:rPr lang="en-GB" dirty="0">
                <a:solidFill>
                  <a:schemeClr val="tx1"/>
                </a:solidFill>
                <a:latin typeface="Open Sans"/>
                <a:ea typeface="Open Sans"/>
                <a:cs typeface="Open Sans"/>
                <a:sym typeface="Open Sans"/>
              </a:rPr>
              <a:t>Opens exercise by asking - “What nourishes or fuels you?”</a:t>
            </a:r>
            <a:endParaRPr dirty="0">
              <a:solidFill>
                <a:schemeClr val="tx1"/>
              </a:solidFill>
              <a:latin typeface="Open Sans"/>
              <a:ea typeface="Open Sans"/>
              <a:cs typeface="Open Sans"/>
              <a:sym typeface="Open Sans"/>
            </a:endParaRPr>
          </a:p>
          <a:p>
            <a:pPr marL="457200" lvl="0" indent="-355600" algn="l" rtl="0">
              <a:lnSpc>
                <a:spcPct val="100000"/>
              </a:lnSpc>
              <a:spcBef>
                <a:spcPts val="600"/>
              </a:spcBef>
              <a:spcAft>
                <a:spcPts val="600"/>
              </a:spcAft>
              <a:buSzPts val="2000"/>
              <a:buFont typeface="Open Sans"/>
              <a:buAutoNum type="arabicPeriod"/>
            </a:pPr>
            <a:r>
              <a:rPr lang="en-GB" b="1" dirty="0">
                <a:solidFill>
                  <a:srgbClr val="343F2D"/>
                </a:solidFill>
                <a:latin typeface="Open Sans"/>
                <a:ea typeface="Open Sans"/>
                <a:cs typeface="Open Sans"/>
                <a:sym typeface="Open Sans"/>
              </a:rPr>
              <a:t>Person B: </a:t>
            </a:r>
            <a:r>
              <a:rPr lang="en-GB" dirty="0">
                <a:solidFill>
                  <a:schemeClr val="tx1"/>
                </a:solidFill>
                <a:latin typeface="Open Sans"/>
                <a:ea typeface="Open Sans"/>
                <a:cs typeface="Open Sans"/>
                <a:sym typeface="Open Sans"/>
              </a:rPr>
              <a:t>Answer question. [Person B: listens, can take notes] </a:t>
            </a:r>
            <a:r>
              <a:rPr lang="en-GB" i="1" dirty="0">
                <a:solidFill>
                  <a:schemeClr val="tx1"/>
                </a:solidFill>
                <a:latin typeface="Open Sans"/>
                <a:ea typeface="Open Sans"/>
                <a:cs typeface="Open Sans"/>
                <a:sym typeface="Open Sans"/>
              </a:rPr>
              <a:t>(2.5 mins) </a:t>
            </a:r>
            <a:endParaRPr i="1" dirty="0">
              <a:solidFill>
                <a:schemeClr val="tx1"/>
              </a:solidFill>
              <a:latin typeface="Open Sans"/>
              <a:ea typeface="Open Sans"/>
              <a:cs typeface="Open Sans"/>
              <a:sym typeface="Open Sans"/>
            </a:endParaRPr>
          </a:p>
          <a:p>
            <a:pPr marL="457200" lvl="0" indent="-355600" algn="l" rtl="0">
              <a:lnSpc>
                <a:spcPct val="100000"/>
              </a:lnSpc>
              <a:spcBef>
                <a:spcPts val="600"/>
              </a:spcBef>
              <a:spcAft>
                <a:spcPts val="600"/>
              </a:spcAft>
              <a:buSzPts val="2000"/>
              <a:buFont typeface="Open Sans"/>
              <a:buAutoNum type="arabicPeriod"/>
            </a:pPr>
            <a:r>
              <a:rPr lang="en-GB" b="1" dirty="0">
                <a:solidFill>
                  <a:srgbClr val="343F2D"/>
                </a:solidFill>
                <a:latin typeface="Open Sans"/>
                <a:ea typeface="Open Sans"/>
                <a:cs typeface="Open Sans"/>
                <a:sym typeface="Open Sans"/>
              </a:rPr>
              <a:t>Person A</a:t>
            </a:r>
            <a:r>
              <a:rPr lang="en-GB" b="1" dirty="0">
                <a:solidFill>
                  <a:srgbClr val="441D53"/>
                </a:solidFill>
                <a:latin typeface="Open Sans"/>
                <a:ea typeface="Open Sans"/>
                <a:cs typeface="Open Sans"/>
                <a:sym typeface="Open Sans"/>
              </a:rPr>
              <a:t>: </a:t>
            </a:r>
            <a:r>
              <a:rPr lang="en-GB" dirty="0">
                <a:solidFill>
                  <a:schemeClr val="tx1"/>
                </a:solidFill>
                <a:latin typeface="Open Sans"/>
                <a:ea typeface="Open Sans"/>
                <a:cs typeface="Open Sans"/>
                <a:sym typeface="Open Sans"/>
              </a:rPr>
              <a:t>Repeat back what you’ve heard the other person say - without analysis! Just what you’ve heard. </a:t>
            </a:r>
            <a:r>
              <a:rPr lang="en-GB" i="1" dirty="0">
                <a:solidFill>
                  <a:schemeClr val="tx1"/>
                </a:solidFill>
                <a:latin typeface="Open Sans"/>
                <a:ea typeface="Open Sans"/>
                <a:cs typeface="Open Sans"/>
                <a:sym typeface="Open Sans"/>
              </a:rPr>
              <a:t>(1.5 mins)</a:t>
            </a:r>
            <a:endParaRPr i="1" dirty="0">
              <a:solidFill>
                <a:schemeClr val="tx1"/>
              </a:solidFill>
              <a:latin typeface="Open Sans"/>
              <a:ea typeface="Open Sans"/>
              <a:cs typeface="Open Sans"/>
              <a:sym typeface="Open Sans"/>
            </a:endParaRPr>
          </a:p>
          <a:p>
            <a:pPr marL="457200" lvl="0" indent="-355600" algn="l" rtl="0">
              <a:lnSpc>
                <a:spcPct val="100000"/>
              </a:lnSpc>
              <a:spcBef>
                <a:spcPts val="600"/>
              </a:spcBef>
              <a:spcAft>
                <a:spcPts val="600"/>
              </a:spcAft>
              <a:buSzPts val="2000"/>
              <a:buFont typeface="Open Sans"/>
              <a:buAutoNum type="arabicPeriod"/>
            </a:pPr>
            <a:r>
              <a:rPr lang="en-GB" b="1" dirty="0">
                <a:solidFill>
                  <a:srgbClr val="343F2D"/>
                </a:solidFill>
                <a:latin typeface="Open Sans"/>
                <a:ea typeface="Open Sans"/>
                <a:cs typeface="Open Sans"/>
                <a:sym typeface="Open Sans"/>
              </a:rPr>
              <a:t>Person A: </a:t>
            </a:r>
            <a:r>
              <a:rPr lang="en-GB" dirty="0">
                <a:solidFill>
                  <a:schemeClr val="tx1"/>
                </a:solidFill>
                <a:latin typeface="Open Sans"/>
                <a:ea typeface="Open Sans"/>
                <a:cs typeface="Open Sans"/>
                <a:sym typeface="Open Sans"/>
              </a:rPr>
              <a:t>Ask -“Is there anything I have missed or is important to you?”</a:t>
            </a:r>
            <a:endParaRPr dirty="0">
              <a:solidFill>
                <a:schemeClr val="tx1"/>
              </a:solidFill>
              <a:latin typeface="Open Sans"/>
              <a:ea typeface="Open Sans"/>
              <a:cs typeface="Open Sans"/>
              <a:sym typeface="Open Sans"/>
            </a:endParaRPr>
          </a:p>
          <a:p>
            <a:pPr marL="457200" lvl="0" indent="-355600" algn="l" rtl="0">
              <a:lnSpc>
                <a:spcPct val="100000"/>
              </a:lnSpc>
              <a:spcBef>
                <a:spcPts val="600"/>
              </a:spcBef>
              <a:spcAft>
                <a:spcPts val="600"/>
              </a:spcAft>
              <a:buSzPts val="2000"/>
              <a:buFont typeface="Open Sans"/>
              <a:buAutoNum type="arabicPeriod"/>
            </a:pPr>
            <a:r>
              <a:rPr lang="en-GB" b="1" dirty="0">
                <a:solidFill>
                  <a:srgbClr val="343F2D"/>
                </a:solidFill>
                <a:latin typeface="Open Sans"/>
                <a:ea typeface="Open Sans"/>
                <a:cs typeface="Open Sans"/>
                <a:sym typeface="Open Sans"/>
              </a:rPr>
              <a:t>Person B: </a:t>
            </a:r>
            <a:r>
              <a:rPr lang="en-GB" dirty="0">
                <a:solidFill>
                  <a:schemeClr val="tx1"/>
                </a:solidFill>
                <a:latin typeface="Open Sans"/>
                <a:ea typeface="Open Sans"/>
                <a:cs typeface="Open Sans"/>
                <a:sym typeface="Open Sans"/>
              </a:rPr>
              <a:t>Respond with any clarifications/nuances </a:t>
            </a:r>
            <a:r>
              <a:rPr lang="en-GB" i="1" dirty="0">
                <a:solidFill>
                  <a:schemeClr val="tx1"/>
                </a:solidFill>
                <a:latin typeface="Open Sans"/>
                <a:ea typeface="Open Sans"/>
                <a:cs typeface="Open Sans"/>
                <a:sym typeface="Open Sans"/>
              </a:rPr>
              <a:t>(1 min)</a:t>
            </a:r>
            <a:endParaRPr i="1" dirty="0">
              <a:solidFill>
                <a:schemeClr val="tx1"/>
              </a:solidFill>
              <a:latin typeface="Open Sans"/>
              <a:ea typeface="Open Sans"/>
              <a:cs typeface="Open Sans"/>
              <a:sym typeface="Open Sans"/>
            </a:endParaRPr>
          </a:p>
          <a:p>
            <a:pPr marL="457200" lvl="0" indent="-355600" algn="l" rtl="0">
              <a:lnSpc>
                <a:spcPct val="100000"/>
              </a:lnSpc>
              <a:spcBef>
                <a:spcPts val="600"/>
              </a:spcBef>
              <a:spcAft>
                <a:spcPts val="600"/>
              </a:spcAft>
              <a:buSzPts val="2000"/>
              <a:buFont typeface="Open Sans"/>
              <a:buAutoNum type="arabicPeriod"/>
            </a:pPr>
            <a:r>
              <a:rPr lang="en-GB" b="1" dirty="0">
                <a:solidFill>
                  <a:srgbClr val="343F2D"/>
                </a:solidFill>
                <a:latin typeface="Open Sans"/>
                <a:ea typeface="Open Sans"/>
                <a:cs typeface="Open Sans"/>
                <a:sym typeface="Open Sans"/>
              </a:rPr>
              <a:t>Person A: </a:t>
            </a:r>
            <a:r>
              <a:rPr lang="en-GB" dirty="0">
                <a:solidFill>
                  <a:schemeClr val="tx1"/>
                </a:solidFill>
                <a:latin typeface="Open Sans"/>
                <a:ea typeface="Open Sans"/>
                <a:cs typeface="Open Sans"/>
                <a:sym typeface="Open Sans"/>
              </a:rPr>
              <a:t>Repeat back what you’ve heard </a:t>
            </a:r>
            <a:r>
              <a:rPr lang="en-GB" i="1" dirty="0">
                <a:solidFill>
                  <a:schemeClr val="tx1"/>
                </a:solidFill>
                <a:latin typeface="Open Sans"/>
                <a:ea typeface="Open Sans"/>
                <a:cs typeface="Open Sans"/>
                <a:sym typeface="Open Sans"/>
              </a:rPr>
              <a:t>(30 seconds)</a:t>
            </a:r>
            <a:endParaRPr i="1" dirty="0">
              <a:solidFill>
                <a:schemeClr val="tx1"/>
              </a:solidFill>
              <a:latin typeface="Open Sans"/>
              <a:ea typeface="Open Sans"/>
              <a:cs typeface="Open Sans"/>
              <a:sym typeface="Open Sans"/>
            </a:endParaRPr>
          </a:p>
          <a:p>
            <a:pPr marL="0" lvl="0" indent="0" algn="l" rtl="0">
              <a:spcBef>
                <a:spcPts val="1200"/>
              </a:spcBef>
              <a:spcAft>
                <a:spcPts val="1200"/>
              </a:spcAft>
              <a:buNone/>
            </a:pPr>
            <a:endParaRPr sz="2000" dirty="0">
              <a:latin typeface="Open Sans"/>
              <a:ea typeface="Open Sans"/>
              <a:cs typeface="Open Sans"/>
              <a:sym typeface="Open Sans"/>
            </a:endParaRPr>
          </a:p>
        </p:txBody>
      </p:sp>
      <p:pic>
        <p:nvPicPr>
          <p:cNvPr id="108" name="Google Shape;108;p21"/>
          <p:cNvPicPr preferRelativeResize="0"/>
          <p:nvPr/>
        </p:nvPicPr>
        <p:blipFill>
          <a:blip r:embed="rId3">
            <a:alphaModFix/>
          </a:blip>
          <a:stretch>
            <a:fillRect/>
          </a:stretch>
        </p:blipFill>
        <p:spPr>
          <a:xfrm>
            <a:off x="6041149" y="138106"/>
            <a:ext cx="3023050" cy="10709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aphicFrame>
        <p:nvGraphicFramePr>
          <p:cNvPr id="67" name="Google Shape;67;p15"/>
          <p:cNvGraphicFramePr/>
          <p:nvPr>
            <p:extLst>
              <p:ext uri="{D42A27DB-BD31-4B8C-83A1-F6EECF244321}">
                <p14:modId xmlns:p14="http://schemas.microsoft.com/office/powerpoint/2010/main" val="70597009"/>
              </p:ext>
            </p:extLst>
          </p:nvPr>
        </p:nvGraphicFramePr>
        <p:xfrm>
          <a:off x="584200" y="1395935"/>
          <a:ext cx="7975600" cy="3047820"/>
        </p:xfrm>
        <a:graphic>
          <a:graphicData uri="http://schemas.openxmlformats.org/drawingml/2006/table">
            <a:tbl>
              <a:tblPr>
                <a:noFill/>
                <a:tableStyleId>{851652DB-A6A9-4E2A-B888-1BE2B5940786}</a:tableStyleId>
              </a:tblPr>
              <a:tblGrid>
                <a:gridCol w="2210439">
                  <a:extLst>
                    <a:ext uri="{9D8B030D-6E8A-4147-A177-3AD203B41FA5}">
                      <a16:colId xmlns:a16="http://schemas.microsoft.com/office/drawing/2014/main" val="20000"/>
                    </a:ext>
                  </a:extLst>
                </a:gridCol>
                <a:gridCol w="5765161">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sz="1600" b="1" dirty="0">
                          <a:latin typeface="Open Sans" panose="020B0606030504020204" pitchFamily="34" charset="0"/>
                          <a:ea typeface="Open Sans" panose="020B0606030504020204" pitchFamily="34" charset="0"/>
                          <a:cs typeface="Open Sans" panose="020B0606030504020204" pitchFamily="34" charset="0"/>
                        </a:rPr>
                        <a:t>11 am - 12:15 pm</a:t>
                      </a:r>
                      <a:endParaRPr sz="1600" b="1"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tc>
                  <a:txBody>
                    <a:bodyPr/>
                    <a:lstStyle/>
                    <a:p>
                      <a:pPr marL="0" lvl="0" indent="0" algn="l" rtl="0">
                        <a:spcBef>
                          <a:spcPts val="0"/>
                        </a:spcBef>
                        <a:spcAft>
                          <a:spcPts val="0"/>
                        </a:spcAft>
                        <a:buNone/>
                      </a:pPr>
                      <a:r>
                        <a:rPr lang="en-GB" sz="1600" dirty="0">
                          <a:latin typeface="Open Sans" panose="020B0606030504020204" pitchFamily="34" charset="0"/>
                          <a:ea typeface="Open Sans" panose="020B0606030504020204" pitchFamily="34" charset="0"/>
                          <a:cs typeface="Open Sans" panose="020B0606030504020204" pitchFamily="34" charset="0"/>
                        </a:rPr>
                        <a:t>Cultivating Fertile Ground: Avoiding harmful practices when designing something new -  </a:t>
                      </a:r>
                      <a:r>
                        <a:rPr lang="en-GB" sz="1600" i="1" dirty="0">
                          <a:latin typeface="Open Sans" panose="020B0606030504020204" pitchFamily="34" charset="0"/>
                          <a:ea typeface="Open Sans" panose="020B0606030504020204" pitchFamily="34" charset="0"/>
                          <a:cs typeface="Open Sans" panose="020B0606030504020204" pitchFamily="34" charset="0"/>
                        </a:rPr>
                        <a:t>with Anu Priya</a:t>
                      </a:r>
                      <a:endParaRPr sz="1600" i="1"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sz="1600" b="1" dirty="0">
                          <a:latin typeface="Open Sans" panose="020B0606030504020204" pitchFamily="34" charset="0"/>
                          <a:ea typeface="Open Sans" panose="020B0606030504020204" pitchFamily="34" charset="0"/>
                          <a:cs typeface="Open Sans" panose="020B0606030504020204" pitchFamily="34" charset="0"/>
                        </a:rPr>
                        <a:t>12:15 pm - 12:45 pm</a:t>
                      </a:r>
                      <a:endParaRPr sz="1600" b="1"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tc>
                  <a:txBody>
                    <a:bodyPr/>
                    <a:lstStyle/>
                    <a:p>
                      <a:pPr marL="0" lvl="0" indent="0" algn="l" rtl="0">
                        <a:spcBef>
                          <a:spcPts val="0"/>
                        </a:spcBef>
                        <a:spcAft>
                          <a:spcPts val="0"/>
                        </a:spcAft>
                        <a:buNone/>
                      </a:pPr>
                      <a:r>
                        <a:rPr lang="en-GB" sz="1600" b="1" dirty="0">
                          <a:solidFill>
                            <a:srgbClr val="00747A"/>
                          </a:solidFill>
                          <a:latin typeface="Open Sans" panose="020B0606030504020204" pitchFamily="34" charset="0"/>
                          <a:ea typeface="Open Sans" panose="020B0606030504020204" pitchFamily="34" charset="0"/>
                          <a:cs typeface="Open Sans" panose="020B0606030504020204" pitchFamily="34" charset="0"/>
                        </a:rPr>
                        <a:t>Lunch</a:t>
                      </a:r>
                      <a:endParaRPr sz="1600" b="1" dirty="0">
                        <a:solidFill>
                          <a:srgbClr val="00747A"/>
                        </a:solidFill>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sz="1600" b="1" dirty="0">
                          <a:latin typeface="Open Sans" panose="020B0606030504020204" pitchFamily="34" charset="0"/>
                          <a:ea typeface="Open Sans" panose="020B0606030504020204" pitchFamily="34" charset="0"/>
                          <a:cs typeface="Open Sans" panose="020B0606030504020204" pitchFamily="34" charset="0"/>
                        </a:rPr>
                        <a:t>12:45 pm - 2:00 pm</a:t>
                      </a:r>
                      <a:endParaRPr sz="1600" b="1"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tc>
                  <a:txBody>
                    <a:bodyPr/>
                    <a:lstStyle/>
                    <a:p>
                      <a:pPr marL="0" lvl="0" indent="0" algn="l" rtl="0">
                        <a:spcBef>
                          <a:spcPts val="0"/>
                        </a:spcBef>
                        <a:spcAft>
                          <a:spcPts val="0"/>
                        </a:spcAft>
                        <a:buNone/>
                      </a:pPr>
                      <a:r>
                        <a:rPr lang="en-GB" sz="1600" dirty="0">
                          <a:latin typeface="Open Sans" panose="020B0606030504020204" pitchFamily="34" charset="0"/>
                          <a:ea typeface="Open Sans" panose="020B0606030504020204" pitchFamily="34" charset="0"/>
                          <a:cs typeface="Open Sans" panose="020B0606030504020204" pitchFamily="34" charset="0"/>
                        </a:rPr>
                        <a:t>Making change with hope in challenging times -</a:t>
                      </a:r>
                      <a:r>
                        <a:rPr lang="en-GB" sz="1600" i="1" dirty="0">
                          <a:latin typeface="Open Sans" panose="020B0606030504020204" pitchFamily="34" charset="0"/>
                          <a:ea typeface="Open Sans" panose="020B0606030504020204" pitchFamily="34" charset="0"/>
                          <a:cs typeface="Open Sans" panose="020B0606030504020204" pitchFamily="34" charset="0"/>
                        </a:rPr>
                        <a:t> with Becca Bunce</a:t>
                      </a:r>
                      <a:endParaRPr sz="1600" i="1"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sz="1600" b="1" dirty="0">
                          <a:latin typeface="Open Sans" panose="020B0606030504020204" pitchFamily="34" charset="0"/>
                          <a:ea typeface="Open Sans" panose="020B0606030504020204" pitchFamily="34" charset="0"/>
                          <a:cs typeface="Open Sans" panose="020B0606030504020204" pitchFamily="34" charset="0"/>
                        </a:rPr>
                        <a:t>2:00 pm - 2:15 pm</a:t>
                      </a:r>
                      <a:endParaRPr sz="1600" b="1"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tc>
                  <a:txBody>
                    <a:bodyPr/>
                    <a:lstStyle/>
                    <a:p>
                      <a:pPr marL="0" lvl="0" indent="0" algn="l" rtl="0">
                        <a:spcBef>
                          <a:spcPts val="0"/>
                        </a:spcBef>
                        <a:spcAft>
                          <a:spcPts val="0"/>
                        </a:spcAft>
                        <a:buNone/>
                      </a:pPr>
                      <a:r>
                        <a:rPr lang="en-GB" sz="1600" b="1" dirty="0">
                          <a:solidFill>
                            <a:srgbClr val="00747A"/>
                          </a:solidFill>
                          <a:latin typeface="Open Sans" panose="020B0606030504020204" pitchFamily="34" charset="0"/>
                          <a:ea typeface="Open Sans" panose="020B0606030504020204" pitchFamily="34" charset="0"/>
                          <a:cs typeface="Open Sans" panose="020B0606030504020204" pitchFamily="34" charset="0"/>
                        </a:rPr>
                        <a:t>Break</a:t>
                      </a:r>
                      <a:endParaRPr sz="1600" b="1" dirty="0">
                        <a:solidFill>
                          <a:srgbClr val="00747A"/>
                        </a:solidFill>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sz="1600" b="1" dirty="0">
                          <a:latin typeface="Open Sans" panose="020B0606030504020204" pitchFamily="34" charset="0"/>
                          <a:ea typeface="Open Sans" panose="020B0606030504020204" pitchFamily="34" charset="0"/>
                          <a:cs typeface="Open Sans" panose="020B0606030504020204" pitchFamily="34" charset="0"/>
                        </a:rPr>
                        <a:t>2:15 pm - 3:00 pm</a:t>
                      </a:r>
                      <a:endParaRPr sz="1600" b="1"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tc>
                  <a:txBody>
                    <a:bodyPr/>
                    <a:lstStyle/>
                    <a:p>
                      <a:pPr marL="0" lvl="0" indent="0" algn="l" rtl="0">
                        <a:spcBef>
                          <a:spcPts val="0"/>
                        </a:spcBef>
                        <a:spcAft>
                          <a:spcPts val="0"/>
                        </a:spcAft>
                        <a:buNone/>
                      </a:pPr>
                      <a:r>
                        <a:rPr lang="en-GB" sz="1600" dirty="0">
                          <a:latin typeface="Open Sans" panose="020B0606030504020204" pitchFamily="34" charset="0"/>
                          <a:ea typeface="Open Sans" panose="020B0606030504020204" pitchFamily="34" charset="0"/>
                          <a:cs typeface="Open Sans" panose="020B0606030504020204" pitchFamily="34" charset="0"/>
                        </a:rPr>
                        <a:t>Open Session</a:t>
                      </a:r>
                      <a:endParaRPr sz="16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sz="1600" b="1" dirty="0">
                          <a:latin typeface="Open Sans" panose="020B0606030504020204" pitchFamily="34" charset="0"/>
                          <a:ea typeface="Open Sans" panose="020B0606030504020204" pitchFamily="34" charset="0"/>
                          <a:cs typeface="Open Sans" panose="020B0606030504020204" pitchFamily="34" charset="0"/>
                        </a:rPr>
                        <a:t>3.00 pm - 3.30 pm</a:t>
                      </a:r>
                      <a:endParaRPr sz="1600" b="1"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tc>
                  <a:txBody>
                    <a:bodyPr/>
                    <a:lstStyle/>
                    <a:p>
                      <a:pPr marL="0" lvl="0" indent="0" algn="l" rtl="0">
                        <a:spcBef>
                          <a:spcPts val="0"/>
                        </a:spcBef>
                        <a:spcAft>
                          <a:spcPts val="0"/>
                        </a:spcAft>
                        <a:buNone/>
                      </a:pPr>
                      <a:r>
                        <a:rPr lang="en-GB" sz="1600" dirty="0">
                          <a:latin typeface="Open Sans" panose="020B0606030504020204" pitchFamily="34" charset="0"/>
                          <a:ea typeface="Open Sans" panose="020B0606030504020204" pitchFamily="34" charset="0"/>
                          <a:cs typeface="Open Sans" panose="020B0606030504020204" pitchFamily="34" charset="0"/>
                        </a:rPr>
                        <a:t>Ending conversation &amp; check out</a:t>
                      </a:r>
                      <a:endParaRPr sz="16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tc>
                <a:extLst>
                  <a:ext uri="{0D108BD9-81ED-4DB2-BD59-A6C34878D82A}">
                    <a16:rowId xmlns:a16="http://schemas.microsoft.com/office/drawing/2014/main" val="10005"/>
                  </a:ext>
                </a:extLst>
              </a:tr>
            </a:tbl>
          </a:graphicData>
        </a:graphic>
      </p:graphicFrame>
      <p:sp>
        <p:nvSpPr>
          <p:cNvPr id="5" name="Google Shape;59;p14">
            <a:extLst>
              <a:ext uri="{FF2B5EF4-FFF2-40B4-BE49-F238E27FC236}">
                <a16:creationId xmlns:a16="http://schemas.microsoft.com/office/drawing/2014/main" id="{3875ED0D-5C3D-60EB-CDF1-2D1A1F1ADF82}"/>
              </a:ext>
            </a:extLst>
          </p:cNvPr>
          <p:cNvSpPr txBox="1">
            <a:spLocks noGrp="1"/>
          </p:cNvSpPr>
          <p:nvPr>
            <p:ph type="title"/>
          </p:nvPr>
        </p:nvSpPr>
        <p:spPr>
          <a:xfrm>
            <a:off x="311700" y="251738"/>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600" dirty="0">
                <a:solidFill>
                  <a:srgbClr val="441D53"/>
                </a:solidFill>
                <a:latin typeface="Demagogue DEMO" pitchFamily="50" charset="0"/>
              </a:rPr>
              <a:t>Agenda</a:t>
            </a:r>
            <a:endParaRPr sz="3600" dirty="0">
              <a:solidFill>
                <a:srgbClr val="441D53"/>
              </a:solidFill>
              <a:latin typeface="Demagogue DEMO" pitchFamily="50"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
          <a:extLst>
            <a:ext uri="{FF2B5EF4-FFF2-40B4-BE49-F238E27FC236}">
              <a16:creationId xmlns:a16="http://schemas.microsoft.com/office/drawing/2014/main" id="{EA2F71AD-1C64-B35F-DA77-077D0A39F6A8}"/>
            </a:ext>
          </a:extLst>
        </p:cNvPr>
        <p:cNvGrpSpPr/>
        <p:nvPr/>
      </p:nvGrpSpPr>
      <p:grpSpPr>
        <a:xfrm>
          <a:off x="0" y="0"/>
          <a:ext cx="0" cy="0"/>
          <a:chOff x="0" y="0"/>
          <a:chExt cx="0" cy="0"/>
        </a:xfrm>
      </p:grpSpPr>
      <p:sp>
        <p:nvSpPr>
          <p:cNvPr id="115" name="Google Shape;115;p22">
            <a:extLst>
              <a:ext uri="{FF2B5EF4-FFF2-40B4-BE49-F238E27FC236}">
                <a16:creationId xmlns:a16="http://schemas.microsoft.com/office/drawing/2014/main" id="{D516E28E-9C6B-BA0B-3978-0CA3EC8B591A}"/>
              </a:ext>
            </a:extLst>
          </p:cNvPr>
          <p:cNvSpPr txBox="1"/>
          <p:nvPr/>
        </p:nvSpPr>
        <p:spPr>
          <a:xfrm>
            <a:off x="110279" y="1131556"/>
            <a:ext cx="8932121" cy="31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solidFill>
                  <a:schemeClr val="tx1"/>
                </a:solidFill>
                <a:latin typeface="Open Sans"/>
                <a:ea typeface="Open Sans"/>
                <a:cs typeface="Open Sans"/>
                <a:sym typeface="Open Sans"/>
              </a:rPr>
              <a:t>When we want to create change it helps when we get specific about what action, behaviour or impact inspires us. </a:t>
            </a:r>
            <a:endParaRPr sz="1800" dirty="0">
              <a:solidFill>
                <a:schemeClr val="tx1"/>
              </a:solidFill>
              <a:latin typeface="Open Sans"/>
              <a:ea typeface="Open Sans"/>
              <a:cs typeface="Open Sans"/>
              <a:sym typeface="Open Sans"/>
            </a:endParaRPr>
          </a:p>
          <a:p>
            <a:pPr marL="0" lvl="0" indent="0" algn="l" rtl="0">
              <a:spcBef>
                <a:spcPts val="600"/>
              </a:spcBef>
              <a:spcAft>
                <a:spcPts val="600"/>
              </a:spcAft>
              <a:buNone/>
            </a:pPr>
            <a:endParaRPr sz="1800" dirty="0">
              <a:solidFill>
                <a:schemeClr val="tx1"/>
              </a:solidFill>
              <a:latin typeface="Open Sans"/>
              <a:ea typeface="Open Sans"/>
              <a:cs typeface="Open Sans"/>
              <a:sym typeface="Open Sans"/>
            </a:endParaRPr>
          </a:p>
          <a:p>
            <a:pPr marL="0" lvl="0" indent="0" algn="l" rtl="0">
              <a:spcBef>
                <a:spcPts val="600"/>
              </a:spcBef>
              <a:spcAft>
                <a:spcPts val="600"/>
              </a:spcAft>
              <a:buNone/>
            </a:pPr>
            <a:r>
              <a:rPr lang="en-GB" sz="1800" dirty="0">
                <a:solidFill>
                  <a:schemeClr val="tx1"/>
                </a:solidFill>
                <a:latin typeface="Open Sans"/>
                <a:ea typeface="Open Sans"/>
                <a:cs typeface="Open Sans"/>
                <a:sym typeface="Open Sans"/>
              </a:rPr>
              <a:t>I’d like to look to </a:t>
            </a:r>
            <a:r>
              <a:rPr lang="en-GB" sz="1800" b="1" dirty="0">
                <a:solidFill>
                  <a:srgbClr val="441D53"/>
                </a:solidFill>
                <a:latin typeface="Open Sans"/>
                <a:ea typeface="Open Sans"/>
                <a:cs typeface="Open Sans"/>
                <a:sym typeface="Open Sans"/>
              </a:rPr>
              <a:t>three places for inspiration: </a:t>
            </a:r>
            <a:endParaRPr sz="1800" b="1" dirty="0">
              <a:solidFill>
                <a:srgbClr val="441D53"/>
              </a:solidFill>
              <a:latin typeface="Open Sans"/>
              <a:ea typeface="Open Sans"/>
              <a:cs typeface="Open Sans"/>
              <a:sym typeface="Open Sans"/>
            </a:endParaRPr>
          </a:p>
          <a:p>
            <a:pPr marL="457200" lvl="0" indent="-342900" algn="l" rtl="0">
              <a:spcBef>
                <a:spcPts val="600"/>
              </a:spcBef>
              <a:spcAft>
                <a:spcPts val="600"/>
              </a:spcAft>
              <a:buClr>
                <a:schemeClr val="dk2"/>
              </a:buClr>
              <a:buSzPts val="1800"/>
              <a:buFont typeface="Open Sans"/>
              <a:buAutoNum type="arabicPeriod"/>
            </a:pPr>
            <a:r>
              <a:rPr lang="en-GB" sz="1800" dirty="0">
                <a:solidFill>
                  <a:schemeClr val="tx1"/>
                </a:solidFill>
                <a:latin typeface="Open Sans"/>
                <a:ea typeface="Open Sans"/>
                <a:cs typeface="Open Sans"/>
                <a:sym typeface="Open Sans"/>
              </a:rPr>
              <a:t>By people, groups or organisations working on the </a:t>
            </a:r>
            <a:r>
              <a:rPr lang="en-GB" sz="1800" b="1" dirty="0">
                <a:solidFill>
                  <a:srgbClr val="00747A"/>
                </a:solidFill>
                <a:latin typeface="Open Sans"/>
                <a:ea typeface="Open Sans"/>
                <a:cs typeface="Open Sans"/>
                <a:sym typeface="Open Sans"/>
              </a:rPr>
              <a:t>same issue as you </a:t>
            </a:r>
            <a:endParaRPr sz="1800" b="1" dirty="0">
              <a:solidFill>
                <a:srgbClr val="00747A"/>
              </a:solidFill>
              <a:latin typeface="Open Sans"/>
              <a:ea typeface="Open Sans"/>
              <a:cs typeface="Open Sans"/>
              <a:sym typeface="Open Sans"/>
            </a:endParaRPr>
          </a:p>
          <a:p>
            <a:pPr marL="457200" lvl="0" indent="-342900" algn="l" rtl="0">
              <a:spcBef>
                <a:spcPts val="600"/>
              </a:spcBef>
              <a:spcAft>
                <a:spcPts val="600"/>
              </a:spcAft>
              <a:buClr>
                <a:schemeClr val="dk2"/>
              </a:buClr>
              <a:buSzPts val="1800"/>
              <a:buFont typeface="Open Sans"/>
              <a:buAutoNum type="arabicPeriod"/>
            </a:pPr>
            <a:r>
              <a:rPr lang="en-GB" sz="1800" dirty="0">
                <a:solidFill>
                  <a:schemeClr val="tx1"/>
                </a:solidFill>
                <a:latin typeface="Open Sans"/>
                <a:ea typeface="Open Sans"/>
                <a:cs typeface="Open Sans"/>
                <a:sym typeface="Open Sans"/>
              </a:rPr>
              <a:t>By people, groups or organisations working on </a:t>
            </a:r>
            <a:r>
              <a:rPr lang="en-GB" sz="1800" b="1" dirty="0">
                <a:solidFill>
                  <a:srgbClr val="00747A"/>
                </a:solidFill>
                <a:latin typeface="Open Sans"/>
                <a:ea typeface="Open Sans"/>
                <a:cs typeface="Open Sans"/>
                <a:sym typeface="Open Sans"/>
              </a:rPr>
              <a:t>other issues/across issue areas </a:t>
            </a:r>
            <a:endParaRPr sz="1800" b="1" dirty="0">
              <a:solidFill>
                <a:srgbClr val="00747A"/>
              </a:solidFill>
              <a:latin typeface="Open Sans"/>
              <a:ea typeface="Open Sans"/>
              <a:cs typeface="Open Sans"/>
              <a:sym typeface="Open Sans"/>
            </a:endParaRPr>
          </a:p>
          <a:p>
            <a:pPr marL="457200" lvl="0" indent="-342900" algn="l" rtl="0">
              <a:spcBef>
                <a:spcPts val="600"/>
              </a:spcBef>
              <a:spcAft>
                <a:spcPts val="600"/>
              </a:spcAft>
              <a:buClr>
                <a:schemeClr val="dk2"/>
              </a:buClr>
              <a:buSzPts val="1800"/>
              <a:buFont typeface="Open Sans"/>
              <a:buAutoNum type="arabicPeriod"/>
            </a:pPr>
            <a:r>
              <a:rPr lang="en-GB" sz="1800" dirty="0">
                <a:solidFill>
                  <a:schemeClr val="tx1"/>
                </a:solidFill>
                <a:latin typeface="Open Sans"/>
                <a:ea typeface="Open Sans"/>
                <a:cs typeface="Open Sans"/>
                <a:sym typeface="Open Sans"/>
              </a:rPr>
              <a:t>By people/groups/organisations or spaces </a:t>
            </a:r>
            <a:r>
              <a:rPr lang="en-GB" sz="1800" b="1" dirty="0">
                <a:solidFill>
                  <a:srgbClr val="00747A"/>
                </a:solidFill>
                <a:latin typeface="Open Sans"/>
                <a:ea typeface="Open Sans"/>
                <a:cs typeface="Open Sans"/>
                <a:sym typeface="Open Sans"/>
              </a:rPr>
              <a:t>in York</a:t>
            </a:r>
            <a:r>
              <a:rPr lang="en-GB" sz="1800" dirty="0">
                <a:solidFill>
                  <a:srgbClr val="00747A"/>
                </a:solidFill>
                <a:latin typeface="Open Sans"/>
                <a:ea typeface="Open Sans"/>
                <a:cs typeface="Open Sans"/>
                <a:sym typeface="Open Sans"/>
              </a:rPr>
              <a:t> </a:t>
            </a:r>
            <a:endParaRPr sz="1800" dirty="0">
              <a:solidFill>
                <a:srgbClr val="00747A"/>
              </a:solidFill>
              <a:latin typeface="Open Sans"/>
              <a:ea typeface="Open Sans"/>
              <a:cs typeface="Open Sans"/>
              <a:sym typeface="Open Sans"/>
            </a:endParaRPr>
          </a:p>
          <a:p>
            <a:pPr marL="0" lvl="0" indent="0" algn="l" rtl="0">
              <a:spcBef>
                <a:spcPts val="0"/>
              </a:spcBef>
              <a:spcAft>
                <a:spcPts val="0"/>
              </a:spcAft>
              <a:buNone/>
            </a:pPr>
            <a:endParaRPr sz="1800" dirty="0">
              <a:solidFill>
                <a:schemeClr val="dk2"/>
              </a:solidFill>
            </a:endParaRPr>
          </a:p>
        </p:txBody>
      </p:sp>
      <p:pic>
        <p:nvPicPr>
          <p:cNvPr id="116" name="Google Shape;116;p22">
            <a:extLst>
              <a:ext uri="{FF2B5EF4-FFF2-40B4-BE49-F238E27FC236}">
                <a16:creationId xmlns:a16="http://schemas.microsoft.com/office/drawing/2014/main" id="{EC05DA32-6432-D52B-0B3C-483769C945FD}"/>
              </a:ext>
            </a:extLst>
          </p:cNvPr>
          <p:cNvPicPr preferRelativeResize="0"/>
          <p:nvPr/>
        </p:nvPicPr>
        <p:blipFill>
          <a:blip r:embed="rId3">
            <a:alphaModFix/>
          </a:blip>
          <a:stretch>
            <a:fillRect/>
          </a:stretch>
        </p:blipFill>
        <p:spPr>
          <a:xfrm>
            <a:off x="196225" y="4605225"/>
            <a:ext cx="2702802" cy="482300"/>
          </a:xfrm>
          <a:prstGeom prst="rect">
            <a:avLst/>
          </a:prstGeom>
          <a:noFill/>
          <a:ln>
            <a:noFill/>
          </a:ln>
        </p:spPr>
      </p:pic>
      <p:pic>
        <p:nvPicPr>
          <p:cNvPr id="117" name="Google Shape;117;p22">
            <a:extLst>
              <a:ext uri="{FF2B5EF4-FFF2-40B4-BE49-F238E27FC236}">
                <a16:creationId xmlns:a16="http://schemas.microsoft.com/office/drawing/2014/main" id="{442BA1A6-5143-70E1-319B-0F393C1F8143}"/>
              </a:ext>
            </a:extLst>
          </p:cNvPr>
          <p:cNvPicPr preferRelativeResize="0"/>
          <p:nvPr/>
        </p:nvPicPr>
        <p:blipFill>
          <a:blip r:embed="rId3">
            <a:alphaModFix/>
          </a:blip>
          <a:stretch>
            <a:fillRect/>
          </a:stretch>
        </p:blipFill>
        <p:spPr>
          <a:xfrm>
            <a:off x="3220600" y="4605225"/>
            <a:ext cx="2702802" cy="482300"/>
          </a:xfrm>
          <a:prstGeom prst="rect">
            <a:avLst/>
          </a:prstGeom>
          <a:noFill/>
          <a:ln>
            <a:noFill/>
          </a:ln>
        </p:spPr>
      </p:pic>
      <p:pic>
        <p:nvPicPr>
          <p:cNvPr id="118" name="Google Shape;118;p22">
            <a:extLst>
              <a:ext uri="{FF2B5EF4-FFF2-40B4-BE49-F238E27FC236}">
                <a16:creationId xmlns:a16="http://schemas.microsoft.com/office/drawing/2014/main" id="{22FC2FD9-0C7E-A27D-A44D-DD460B1BBBEC}"/>
              </a:ext>
            </a:extLst>
          </p:cNvPr>
          <p:cNvPicPr preferRelativeResize="0"/>
          <p:nvPr/>
        </p:nvPicPr>
        <p:blipFill>
          <a:blip r:embed="rId3">
            <a:alphaModFix/>
          </a:blip>
          <a:stretch>
            <a:fillRect/>
          </a:stretch>
        </p:blipFill>
        <p:spPr>
          <a:xfrm>
            <a:off x="6244975" y="4605225"/>
            <a:ext cx="2702802" cy="482300"/>
          </a:xfrm>
          <a:prstGeom prst="rect">
            <a:avLst/>
          </a:prstGeom>
          <a:noFill/>
          <a:ln>
            <a:noFill/>
          </a:ln>
        </p:spPr>
      </p:pic>
      <p:sp>
        <p:nvSpPr>
          <p:cNvPr id="3" name="Google Shape;107;p21">
            <a:extLst>
              <a:ext uri="{FF2B5EF4-FFF2-40B4-BE49-F238E27FC236}">
                <a16:creationId xmlns:a16="http://schemas.microsoft.com/office/drawing/2014/main" id="{57D33AB5-9804-C29E-48F2-29B2BA4700F6}"/>
              </a:ext>
            </a:extLst>
          </p:cNvPr>
          <p:cNvSpPr txBox="1"/>
          <p:nvPr/>
        </p:nvSpPr>
        <p:spPr>
          <a:xfrm>
            <a:off x="262680" y="239706"/>
            <a:ext cx="9064199" cy="8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solidFill>
                  <a:srgbClr val="441D53"/>
                </a:solidFill>
                <a:latin typeface="Demagogue DEMO" pitchFamily="50" charset="0"/>
                <a:ea typeface="Open Sans"/>
                <a:cs typeface="Open Sans"/>
                <a:sym typeface="Open Sans"/>
              </a:rPr>
              <a:t>Hope can come from places of inspiration</a:t>
            </a:r>
            <a:endParaRPr sz="3600" dirty="0">
              <a:solidFill>
                <a:srgbClr val="441D53"/>
              </a:solidFill>
              <a:latin typeface="Aptos Display" panose="020B0004020202020204" pitchFamily="34" charset="0"/>
              <a:ea typeface="Open Sans"/>
              <a:cs typeface="Open Sans"/>
              <a:sym typeface="Open Sans"/>
            </a:endParaRPr>
          </a:p>
        </p:txBody>
      </p:sp>
      <p:sp>
        <p:nvSpPr>
          <p:cNvPr id="8" name="Google Shape;107;p21">
            <a:extLst>
              <a:ext uri="{FF2B5EF4-FFF2-40B4-BE49-F238E27FC236}">
                <a16:creationId xmlns:a16="http://schemas.microsoft.com/office/drawing/2014/main" id="{D554E62E-3363-E168-C164-A757E5FD2AC8}"/>
              </a:ext>
            </a:extLst>
          </p:cNvPr>
          <p:cNvSpPr txBox="1"/>
          <p:nvPr/>
        </p:nvSpPr>
        <p:spPr>
          <a:xfrm>
            <a:off x="311700" y="251738"/>
            <a:ext cx="8197800" cy="8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1173632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p:nvPr/>
        </p:nvSpPr>
        <p:spPr>
          <a:xfrm>
            <a:off x="196225" y="1740845"/>
            <a:ext cx="8632815" cy="1259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600"/>
              </a:spcAft>
              <a:buNone/>
            </a:pPr>
            <a:r>
              <a:rPr lang="en-GB" sz="1800" b="1" dirty="0">
                <a:solidFill>
                  <a:srgbClr val="441D53"/>
                </a:solidFill>
                <a:latin typeface="Open Sans"/>
                <a:ea typeface="Open Sans"/>
                <a:cs typeface="Open Sans"/>
                <a:sym typeface="Open Sans"/>
              </a:rPr>
              <a:t>Two things on each </a:t>
            </a:r>
            <a:r>
              <a:rPr lang="en-GB" sz="1800" b="1" dirty="0" err="1">
                <a:solidFill>
                  <a:srgbClr val="441D53"/>
                </a:solidFill>
                <a:latin typeface="Open Sans"/>
                <a:ea typeface="Open Sans"/>
                <a:cs typeface="Open Sans"/>
                <a:sym typeface="Open Sans"/>
              </a:rPr>
              <a:t>post-it</a:t>
            </a:r>
            <a:r>
              <a:rPr lang="en-GB" sz="1800" b="1" dirty="0">
                <a:solidFill>
                  <a:srgbClr val="441D53"/>
                </a:solidFill>
                <a:latin typeface="Open Sans"/>
                <a:ea typeface="Open Sans"/>
                <a:cs typeface="Open Sans"/>
                <a:sym typeface="Open Sans"/>
              </a:rPr>
              <a:t> note:</a:t>
            </a:r>
            <a:endParaRPr sz="1800" b="1" dirty="0">
              <a:solidFill>
                <a:srgbClr val="441D53"/>
              </a:solidFill>
              <a:latin typeface="Open Sans"/>
              <a:ea typeface="Open Sans"/>
              <a:cs typeface="Open Sans"/>
              <a:sym typeface="Open Sans"/>
            </a:endParaRPr>
          </a:p>
          <a:p>
            <a:pPr marL="457200" lvl="0" indent="-342900" algn="l" rtl="0">
              <a:spcBef>
                <a:spcPts val="600"/>
              </a:spcBef>
              <a:spcAft>
                <a:spcPts val="600"/>
              </a:spcAft>
              <a:buClr>
                <a:schemeClr val="dk2"/>
              </a:buClr>
              <a:buSzPts val="1800"/>
              <a:buFont typeface="Open Sans"/>
              <a:buAutoNum type="arabicPeriod"/>
            </a:pPr>
            <a:r>
              <a:rPr lang="en-GB" sz="1800" dirty="0">
                <a:solidFill>
                  <a:schemeClr val="tx1"/>
                </a:solidFill>
                <a:latin typeface="Open Sans"/>
                <a:ea typeface="Open Sans"/>
                <a:cs typeface="Open Sans"/>
                <a:sym typeface="Open Sans"/>
              </a:rPr>
              <a:t>the</a:t>
            </a:r>
            <a:r>
              <a:rPr lang="en-GB" sz="1800" dirty="0">
                <a:solidFill>
                  <a:schemeClr val="dk2"/>
                </a:solidFill>
                <a:latin typeface="Open Sans"/>
                <a:ea typeface="Open Sans"/>
                <a:cs typeface="Open Sans"/>
                <a:sym typeface="Open Sans"/>
              </a:rPr>
              <a:t> </a:t>
            </a:r>
            <a:r>
              <a:rPr lang="en-GB" sz="1800" b="1" dirty="0">
                <a:solidFill>
                  <a:srgbClr val="00747A"/>
                </a:solidFill>
                <a:latin typeface="Open Sans"/>
                <a:ea typeface="Open Sans"/>
                <a:cs typeface="Open Sans"/>
                <a:sym typeface="Open Sans"/>
              </a:rPr>
              <a:t>name</a:t>
            </a:r>
            <a:r>
              <a:rPr lang="en-GB" sz="1800" dirty="0">
                <a:solidFill>
                  <a:schemeClr val="dk2"/>
                </a:solidFill>
                <a:latin typeface="Open Sans"/>
                <a:ea typeface="Open Sans"/>
                <a:cs typeface="Open Sans"/>
                <a:sym typeface="Open Sans"/>
              </a:rPr>
              <a:t> </a:t>
            </a:r>
            <a:r>
              <a:rPr lang="en-GB" sz="1800" dirty="0">
                <a:solidFill>
                  <a:schemeClr val="tx1"/>
                </a:solidFill>
                <a:latin typeface="Open Sans"/>
                <a:ea typeface="Open Sans"/>
                <a:cs typeface="Open Sans"/>
                <a:sym typeface="Open Sans"/>
              </a:rPr>
              <a:t>of individual/ group/organisation/space; and </a:t>
            </a:r>
            <a:endParaRPr sz="1800" dirty="0">
              <a:solidFill>
                <a:schemeClr val="tx1"/>
              </a:solidFill>
              <a:latin typeface="Open Sans"/>
              <a:ea typeface="Open Sans"/>
              <a:cs typeface="Open Sans"/>
              <a:sym typeface="Open Sans"/>
            </a:endParaRPr>
          </a:p>
          <a:p>
            <a:pPr marL="457200" lvl="0" indent="-342900" algn="l" rtl="0">
              <a:spcBef>
                <a:spcPts val="600"/>
              </a:spcBef>
              <a:spcAft>
                <a:spcPts val="600"/>
              </a:spcAft>
              <a:buClr>
                <a:schemeClr val="dk2"/>
              </a:buClr>
              <a:buSzPts val="1800"/>
              <a:buFont typeface="Open Sans"/>
              <a:buAutoNum type="arabicPeriod"/>
            </a:pPr>
            <a:r>
              <a:rPr lang="en-GB" sz="1800" dirty="0">
                <a:solidFill>
                  <a:schemeClr val="tx1"/>
                </a:solidFill>
                <a:latin typeface="Open Sans"/>
                <a:ea typeface="Open Sans"/>
                <a:cs typeface="Open Sans"/>
                <a:sym typeface="Open Sans"/>
              </a:rPr>
              <a:t>a </a:t>
            </a:r>
            <a:r>
              <a:rPr lang="en-GB" sz="1800" b="1" dirty="0">
                <a:solidFill>
                  <a:srgbClr val="00747A"/>
                </a:solidFill>
                <a:latin typeface="Open Sans"/>
                <a:ea typeface="Open Sans"/>
                <a:cs typeface="Open Sans"/>
                <a:sym typeface="Open Sans"/>
              </a:rPr>
              <a:t>specific action/reason</a:t>
            </a:r>
            <a:r>
              <a:rPr lang="en-GB" sz="1800" dirty="0">
                <a:solidFill>
                  <a:srgbClr val="00747A"/>
                </a:solidFill>
                <a:latin typeface="Open Sans"/>
                <a:ea typeface="Open Sans"/>
                <a:cs typeface="Open Sans"/>
                <a:sym typeface="Open Sans"/>
              </a:rPr>
              <a:t> </a:t>
            </a:r>
            <a:r>
              <a:rPr lang="en-GB" sz="1800" dirty="0">
                <a:solidFill>
                  <a:schemeClr val="tx1"/>
                </a:solidFill>
                <a:latin typeface="Open Sans"/>
                <a:ea typeface="Open Sans"/>
                <a:cs typeface="Open Sans"/>
                <a:sym typeface="Open Sans"/>
              </a:rPr>
              <a:t>they bring you hope/inspire you</a:t>
            </a:r>
            <a:endParaRPr sz="1800" dirty="0">
              <a:solidFill>
                <a:schemeClr val="tx1"/>
              </a:solidFill>
              <a:latin typeface="Open Sans"/>
              <a:ea typeface="Open Sans"/>
              <a:cs typeface="Open Sans"/>
              <a:sym typeface="Open Sans"/>
            </a:endParaRPr>
          </a:p>
          <a:p>
            <a:pPr marL="0" lvl="0" indent="0" algn="l" rtl="0">
              <a:spcBef>
                <a:spcPts val="0"/>
              </a:spcBef>
              <a:spcAft>
                <a:spcPts val="0"/>
              </a:spcAft>
              <a:buNone/>
            </a:pPr>
            <a:endParaRPr sz="1800" dirty="0">
              <a:solidFill>
                <a:schemeClr val="dk2"/>
              </a:solidFill>
            </a:endParaRPr>
          </a:p>
        </p:txBody>
      </p:sp>
      <p:pic>
        <p:nvPicPr>
          <p:cNvPr id="116" name="Google Shape;116;p22"/>
          <p:cNvPicPr preferRelativeResize="0"/>
          <p:nvPr/>
        </p:nvPicPr>
        <p:blipFill>
          <a:blip r:embed="rId3">
            <a:alphaModFix/>
          </a:blip>
          <a:stretch>
            <a:fillRect/>
          </a:stretch>
        </p:blipFill>
        <p:spPr>
          <a:xfrm>
            <a:off x="196225" y="4605225"/>
            <a:ext cx="2702802" cy="482300"/>
          </a:xfrm>
          <a:prstGeom prst="rect">
            <a:avLst/>
          </a:prstGeom>
          <a:noFill/>
          <a:ln>
            <a:noFill/>
          </a:ln>
        </p:spPr>
      </p:pic>
      <p:pic>
        <p:nvPicPr>
          <p:cNvPr id="117" name="Google Shape;117;p22"/>
          <p:cNvPicPr preferRelativeResize="0"/>
          <p:nvPr/>
        </p:nvPicPr>
        <p:blipFill>
          <a:blip r:embed="rId3">
            <a:alphaModFix/>
          </a:blip>
          <a:stretch>
            <a:fillRect/>
          </a:stretch>
        </p:blipFill>
        <p:spPr>
          <a:xfrm>
            <a:off x="3220600" y="4605225"/>
            <a:ext cx="2702802" cy="482300"/>
          </a:xfrm>
          <a:prstGeom prst="rect">
            <a:avLst/>
          </a:prstGeom>
          <a:noFill/>
          <a:ln>
            <a:noFill/>
          </a:ln>
        </p:spPr>
      </p:pic>
      <p:pic>
        <p:nvPicPr>
          <p:cNvPr id="118" name="Google Shape;118;p22"/>
          <p:cNvPicPr preferRelativeResize="0"/>
          <p:nvPr/>
        </p:nvPicPr>
        <p:blipFill>
          <a:blip r:embed="rId3">
            <a:alphaModFix/>
          </a:blip>
          <a:stretch>
            <a:fillRect/>
          </a:stretch>
        </p:blipFill>
        <p:spPr>
          <a:xfrm>
            <a:off x="6244975" y="4605225"/>
            <a:ext cx="2702802" cy="482300"/>
          </a:xfrm>
          <a:prstGeom prst="rect">
            <a:avLst/>
          </a:prstGeom>
          <a:noFill/>
          <a:ln>
            <a:noFill/>
          </a:ln>
        </p:spPr>
      </p:pic>
      <p:sp>
        <p:nvSpPr>
          <p:cNvPr id="3" name="Google Shape;107;p21">
            <a:extLst>
              <a:ext uri="{FF2B5EF4-FFF2-40B4-BE49-F238E27FC236}">
                <a16:creationId xmlns:a16="http://schemas.microsoft.com/office/drawing/2014/main" id="{18AF9861-7D44-5C64-3A20-5387ADC80813}"/>
              </a:ext>
            </a:extLst>
          </p:cNvPr>
          <p:cNvSpPr txBox="1"/>
          <p:nvPr/>
        </p:nvSpPr>
        <p:spPr>
          <a:xfrm>
            <a:off x="262680" y="239706"/>
            <a:ext cx="9064199" cy="8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solidFill>
                  <a:srgbClr val="441D53"/>
                </a:solidFill>
                <a:latin typeface="Demagogue DEMO" pitchFamily="50" charset="0"/>
                <a:ea typeface="Open Sans"/>
                <a:cs typeface="Open Sans"/>
                <a:sym typeface="Open Sans"/>
              </a:rPr>
              <a:t>Hope can come from places of inspiration</a:t>
            </a:r>
            <a:endParaRPr sz="3600" dirty="0">
              <a:solidFill>
                <a:srgbClr val="441D53"/>
              </a:solidFill>
              <a:latin typeface="Aptos Display" panose="020B0004020202020204" pitchFamily="34" charset="0"/>
              <a:ea typeface="Open Sans"/>
              <a:cs typeface="Open Sans"/>
              <a:sym typeface="Open Sans"/>
            </a:endParaRPr>
          </a:p>
        </p:txBody>
      </p:sp>
      <p:sp>
        <p:nvSpPr>
          <p:cNvPr id="8" name="Google Shape;107;p21">
            <a:extLst>
              <a:ext uri="{FF2B5EF4-FFF2-40B4-BE49-F238E27FC236}">
                <a16:creationId xmlns:a16="http://schemas.microsoft.com/office/drawing/2014/main" id="{49A7005F-C1F2-9B6C-0A24-AD3141167E5A}"/>
              </a:ext>
            </a:extLst>
          </p:cNvPr>
          <p:cNvSpPr txBox="1"/>
          <p:nvPr/>
        </p:nvSpPr>
        <p:spPr>
          <a:xfrm>
            <a:off x="311700" y="251738"/>
            <a:ext cx="8197800" cy="8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5" name="Google Shape;59;p14">
            <a:extLst>
              <a:ext uri="{FF2B5EF4-FFF2-40B4-BE49-F238E27FC236}">
                <a16:creationId xmlns:a16="http://schemas.microsoft.com/office/drawing/2014/main" id="{E66E3603-2AAB-40D9-16C5-311B14A4D4CF}"/>
              </a:ext>
            </a:extLst>
          </p:cNvPr>
          <p:cNvSpPr txBox="1">
            <a:spLocks/>
          </p:cNvSpPr>
          <p:nvPr/>
        </p:nvSpPr>
        <p:spPr>
          <a:xfrm>
            <a:off x="311700" y="251738"/>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600" dirty="0">
                <a:solidFill>
                  <a:srgbClr val="441D53"/>
                </a:solidFill>
                <a:latin typeface="Demagogue DEMO" pitchFamily="50" charset="0"/>
              </a:rPr>
              <a:t>Grounding ourselves in hope</a:t>
            </a:r>
          </a:p>
        </p:txBody>
      </p:sp>
      <p:sp>
        <p:nvSpPr>
          <p:cNvPr id="124" name="Google Shape;124;p23"/>
          <p:cNvSpPr txBox="1">
            <a:spLocks noGrp="1"/>
          </p:cNvSpPr>
          <p:nvPr>
            <p:ph type="body" idx="1"/>
          </p:nvPr>
        </p:nvSpPr>
        <p:spPr>
          <a:xfrm>
            <a:off x="311700" y="1599515"/>
            <a:ext cx="871038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600"/>
              </a:spcBef>
              <a:spcAft>
                <a:spcPts val="600"/>
              </a:spcAft>
              <a:buNone/>
            </a:pPr>
            <a:r>
              <a:rPr lang="en-GB" sz="2000" b="1" dirty="0">
                <a:solidFill>
                  <a:srgbClr val="441D53"/>
                </a:solidFill>
                <a:latin typeface="Open Sans"/>
                <a:ea typeface="Open Sans"/>
                <a:cs typeface="Open Sans"/>
                <a:sym typeface="Open Sans"/>
              </a:rPr>
              <a:t>Reflections from </a:t>
            </a:r>
            <a:r>
              <a:rPr lang="en-GB" sz="2000" b="1" dirty="0" err="1">
                <a:solidFill>
                  <a:srgbClr val="441D53"/>
                </a:solidFill>
                <a:latin typeface="Open Sans"/>
                <a:ea typeface="Open Sans"/>
                <a:cs typeface="Open Sans"/>
                <a:sym typeface="Open Sans"/>
              </a:rPr>
              <a:t>post-it</a:t>
            </a:r>
            <a:r>
              <a:rPr lang="en-GB" sz="2000" b="1" dirty="0">
                <a:solidFill>
                  <a:srgbClr val="441D53"/>
                </a:solidFill>
                <a:latin typeface="Open Sans"/>
                <a:ea typeface="Open Sans"/>
                <a:cs typeface="Open Sans"/>
                <a:sym typeface="Open Sans"/>
              </a:rPr>
              <a:t> notes: </a:t>
            </a:r>
            <a:endParaRPr b="1" dirty="0">
              <a:solidFill>
                <a:schemeClr val="tx1"/>
              </a:solidFill>
              <a:latin typeface="Open Sans"/>
              <a:ea typeface="Open Sans"/>
              <a:cs typeface="Open Sans"/>
              <a:sym typeface="Open Sans"/>
            </a:endParaRPr>
          </a:p>
          <a:p>
            <a:pPr marL="457200" lvl="0" indent="-342900" algn="l" rtl="0">
              <a:lnSpc>
                <a:spcPct val="100000"/>
              </a:lnSpc>
              <a:spcBef>
                <a:spcPts val="600"/>
              </a:spcBef>
              <a:spcAft>
                <a:spcPts val="600"/>
              </a:spcAft>
              <a:buSzPts val="1800"/>
              <a:buFont typeface="Open Sans"/>
              <a:buChar char="●"/>
            </a:pPr>
            <a:r>
              <a:rPr lang="en-GB" dirty="0">
                <a:solidFill>
                  <a:schemeClr val="tx1"/>
                </a:solidFill>
                <a:latin typeface="Open Sans"/>
                <a:ea typeface="Open Sans"/>
                <a:cs typeface="Open Sans"/>
                <a:sym typeface="Open Sans"/>
              </a:rPr>
              <a:t>How can we build our change-making approaches/tactics up from inspiration?</a:t>
            </a:r>
            <a:endParaRPr dirty="0">
              <a:solidFill>
                <a:schemeClr val="tx1"/>
              </a:solidFill>
              <a:latin typeface="Open Sans"/>
              <a:ea typeface="Open Sans"/>
              <a:cs typeface="Open Sans"/>
              <a:sym typeface="Open Sans"/>
            </a:endParaRPr>
          </a:p>
          <a:p>
            <a:pPr marL="457200" lvl="0" indent="-342900" algn="l" rtl="0">
              <a:lnSpc>
                <a:spcPct val="100000"/>
              </a:lnSpc>
              <a:spcBef>
                <a:spcPts val="600"/>
              </a:spcBef>
              <a:spcAft>
                <a:spcPts val="600"/>
              </a:spcAft>
              <a:buSzPts val="1800"/>
              <a:buFont typeface="Open Sans"/>
              <a:buChar char="●"/>
            </a:pPr>
            <a:r>
              <a:rPr lang="en-GB" dirty="0">
                <a:solidFill>
                  <a:schemeClr val="tx1"/>
                </a:solidFill>
                <a:latin typeface="Open Sans"/>
                <a:ea typeface="Open Sans"/>
                <a:cs typeface="Open Sans"/>
                <a:sym typeface="Open Sans"/>
              </a:rPr>
              <a:t>How do we understand how our work connects to each other?</a:t>
            </a:r>
            <a:endParaRPr dirty="0">
              <a:solidFill>
                <a:schemeClr val="tx1"/>
              </a:solidFill>
              <a:latin typeface="Open Sans"/>
              <a:ea typeface="Open Sans"/>
              <a:cs typeface="Open Sans"/>
              <a:sym typeface="Open Sans"/>
            </a:endParaRPr>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125" name="Google Shape;125;p23"/>
          <p:cNvPicPr preferRelativeResize="0"/>
          <p:nvPr/>
        </p:nvPicPr>
        <p:blipFill>
          <a:blip r:embed="rId3">
            <a:alphaModFix/>
          </a:blip>
          <a:stretch>
            <a:fillRect/>
          </a:stretch>
        </p:blipFill>
        <p:spPr>
          <a:xfrm>
            <a:off x="196225" y="4605225"/>
            <a:ext cx="2702802" cy="482300"/>
          </a:xfrm>
          <a:prstGeom prst="rect">
            <a:avLst/>
          </a:prstGeom>
          <a:noFill/>
          <a:ln>
            <a:noFill/>
          </a:ln>
        </p:spPr>
      </p:pic>
      <p:pic>
        <p:nvPicPr>
          <p:cNvPr id="126" name="Google Shape;126;p23"/>
          <p:cNvPicPr preferRelativeResize="0"/>
          <p:nvPr/>
        </p:nvPicPr>
        <p:blipFill>
          <a:blip r:embed="rId3">
            <a:alphaModFix/>
          </a:blip>
          <a:stretch>
            <a:fillRect/>
          </a:stretch>
        </p:blipFill>
        <p:spPr>
          <a:xfrm>
            <a:off x="3220600" y="4605225"/>
            <a:ext cx="2702802" cy="482300"/>
          </a:xfrm>
          <a:prstGeom prst="rect">
            <a:avLst/>
          </a:prstGeom>
          <a:noFill/>
          <a:ln>
            <a:noFill/>
          </a:ln>
        </p:spPr>
      </p:pic>
      <p:pic>
        <p:nvPicPr>
          <p:cNvPr id="127" name="Google Shape;127;p23"/>
          <p:cNvPicPr preferRelativeResize="0"/>
          <p:nvPr/>
        </p:nvPicPr>
        <p:blipFill>
          <a:blip r:embed="rId3">
            <a:alphaModFix/>
          </a:blip>
          <a:stretch>
            <a:fillRect/>
          </a:stretch>
        </p:blipFill>
        <p:spPr>
          <a:xfrm>
            <a:off x="6244975" y="4605225"/>
            <a:ext cx="2702802" cy="482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24"/>
          <p:cNvSpPr txBox="1"/>
          <p:nvPr/>
        </p:nvSpPr>
        <p:spPr>
          <a:xfrm>
            <a:off x="506925" y="2571750"/>
            <a:ext cx="8253300" cy="2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00"/>
          </a:p>
        </p:txBody>
      </p:sp>
      <p:sp>
        <p:nvSpPr>
          <p:cNvPr id="2" name="Google Shape;54;p13">
            <a:extLst>
              <a:ext uri="{FF2B5EF4-FFF2-40B4-BE49-F238E27FC236}">
                <a16:creationId xmlns:a16="http://schemas.microsoft.com/office/drawing/2014/main" id="{0C08CB72-1A5E-AF72-7A6B-45E7E7B02BCC}"/>
              </a:ext>
            </a:extLst>
          </p:cNvPr>
          <p:cNvSpPr txBox="1">
            <a:spLocks/>
          </p:cNvSpPr>
          <p:nvPr/>
        </p:nvSpPr>
        <p:spPr>
          <a:xfrm>
            <a:off x="311700" y="973871"/>
            <a:ext cx="8520600" cy="1057585"/>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dirty="0">
                <a:solidFill>
                  <a:srgbClr val="441D53"/>
                </a:solidFill>
                <a:latin typeface="Demagogue DEMO" pitchFamily="50" charset="0"/>
              </a:rPr>
              <a:t>Break </a:t>
            </a:r>
          </a:p>
        </p:txBody>
      </p:sp>
      <p:sp>
        <p:nvSpPr>
          <p:cNvPr id="3" name="Google Shape;91;p19">
            <a:extLst>
              <a:ext uri="{FF2B5EF4-FFF2-40B4-BE49-F238E27FC236}">
                <a16:creationId xmlns:a16="http://schemas.microsoft.com/office/drawing/2014/main" id="{39034110-6E53-24E3-652F-FB697D4B3A0C}"/>
              </a:ext>
            </a:extLst>
          </p:cNvPr>
          <p:cNvSpPr txBox="1"/>
          <p:nvPr/>
        </p:nvSpPr>
        <p:spPr>
          <a:xfrm>
            <a:off x="445350" y="2135470"/>
            <a:ext cx="82533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200" b="1" dirty="0">
                <a:solidFill>
                  <a:schemeClr val="dk1"/>
                </a:solidFill>
                <a:latin typeface="Open Sans" panose="020B0606030504020204" pitchFamily="34" charset="0"/>
                <a:ea typeface="Open Sans" panose="020B0606030504020204" pitchFamily="34" charset="0"/>
                <a:cs typeface="Open Sans" panose="020B0606030504020204" pitchFamily="34" charset="0"/>
              </a:rPr>
              <a:t>15 minutes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5"/>
          <p:cNvSpPr txBox="1">
            <a:spLocks noGrp="1"/>
          </p:cNvSpPr>
          <p:nvPr>
            <p:ph type="subTitle" idx="1"/>
          </p:nvPr>
        </p:nvSpPr>
        <p:spPr>
          <a:xfrm>
            <a:off x="311700" y="3349055"/>
            <a:ext cx="8520600" cy="111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5"/>
              <a:buNone/>
            </a:pP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Quiet Room</a:t>
            </a:r>
            <a:endParaRPr dirty="0">
              <a:solidFill>
                <a:srgbClr val="00747A"/>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rtl="0">
              <a:spcBef>
                <a:spcPts val="0"/>
              </a:spcBef>
              <a:spcAft>
                <a:spcPts val="0"/>
              </a:spcAft>
              <a:buSzPts val="605"/>
              <a:buNone/>
            </a:pP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Collaboration</a:t>
            </a:r>
            <a:endParaRPr dirty="0">
              <a:solidFill>
                <a:srgbClr val="00747A"/>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rtl="0">
              <a:spcBef>
                <a:spcPts val="0"/>
              </a:spcBef>
              <a:spcAft>
                <a:spcPts val="0"/>
              </a:spcAft>
              <a:buSzPts val="605"/>
              <a:buNone/>
            </a:pP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Chat with Becca, Anu and York Together</a:t>
            </a:r>
            <a:endParaRPr dirty="0">
              <a:solidFill>
                <a:srgbClr val="00747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54;p13">
            <a:extLst>
              <a:ext uri="{FF2B5EF4-FFF2-40B4-BE49-F238E27FC236}">
                <a16:creationId xmlns:a16="http://schemas.microsoft.com/office/drawing/2014/main" id="{8A55148D-4F60-7898-611B-DA369E9ED6B1}"/>
              </a:ext>
            </a:extLst>
          </p:cNvPr>
          <p:cNvSpPr txBox="1">
            <a:spLocks/>
          </p:cNvSpPr>
          <p:nvPr/>
        </p:nvSpPr>
        <p:spPr>
          <a:xfrm>
            <a:off x="311700" y="973871"/>
            <a:ext cx="8520600" cy="1057585"/>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dirty="0">
                <a:solidFill>
                  <a:srgbClr val="441D53"/>
                </a:solidFill>
                <a:latin typeface="Demagogue DEMO" pitchFamily="50" charset="0"/>
              </a:rPr>
              <a:t>Open Session </a:t>
            </a:r>
          </a:p>
        </p:txBody>
      </p:sp>
      <p:sp>
        <p:nvSpPr>
          <p:cNvPr id="3" name="Google Shape;91;p19">
            <a:extLst>
              <a:ext uri="{FF2B5EF4-FFF2-40B4-BE49-F238E27FC236}">
                <a16:creationId xmlns:a16="http://schemas.microsoft.com/office/drawing/2014/main" id="{85B795C1-2AC9-2A91-0510-7433B0E0FDE9}"/>
              </a:ext>
            </a:extLst>
          </p:cNvPr>
          <p:cNvSpPr txBox="1"/>
          <p:nvPr/>
        </p:nvSpPr>
        <p:spPr>
          <a:xfrm>
            <a:off x="445350" y="2135470"/>
            <a:ext cx="82533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200" b="1" dirty="0">
                <a:solidFill>
                  <a:schemeClr val="dk1"/>
                </a:solidFill>
                <a:latin typeface="Open Sans" panose="020B0606030504020204" pitchFamily="34" charset="0"/>
                <a:ea typeface="Open Sans" panose="020B0606030504020204" pitchFamily="34" charset="0"/>
                <a:cs typeface="Open Sans" panose="020B0606030504020204" pitchFamily="34" charset="0"/>
              </a:rPr>
              <a:t>45 minutes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311700" y="1142315"/>
            <a:ext cx="8520600" cy="3416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Open Sans"/>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What is the next helpful step? </a:t>
            </a:r>
          </a:p>
          <a:p>
            <a:pPr marL="457200" lvl="0" indent="-361950" algn="l" rtl="0">
              <a:spcBef>
                <a:spcPts val="0"/>
              </a:spcBef>
              <a:spcAft>
                <a:spcPts val="0"/>
              </a:spcAft>
              <a:buClr>
                <a:schemeClr val="dk1"/>
              </a:buClr>
              <a:buSzPts val="2100"/>
              <a:buFont typeface="Open Sans"/>
              <a:buChar char="-"/>
            </a:pP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457200" lvl="0" indent="-361950" algn="l" rtl="0">
              <a:spcBef>
                <a:spcPts val="0"/>
              </a:spcBef>
              <a:spcAft>
                <a:spcPts val="0"/>
              </a:spcAft>
              <a:buClr>
                <a:schemeClr val="dk1"/>
              </a:buClr>
              <a:buSzPts val="2100"/>
              <a:buChar char="-"/>
            </a:pPr>
            <a:r>
              <a:rPr lang="en-GB" dirty="0">
                <a:solidFill>
                  <a:schemeClr val="dk1"/>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From </a:t>
            </a:r>
            <a:r>
              <a:rPr lang="en-GB" b="1" dirty="0">
                <a:solidFill>
                  <a:srgbClr val="00747A"/>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high energy to shattered</a:t>
            </a:r>
            <a:r>
              <a:rPr lang="en-GB" dirty="0">
                <a:solidFill>
                  <a:schemeClr val="dk1"/>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 how are you arriving/leaving today? </a:t>
            </a:r>
          </a:p>
          <a:p>
            <a:pPr marL="457200" lvl="0" indent="-361950" algn="l" rtl="0">
              <a:spcBef>
                <a:spcPts val="0"/>
              </a:spcBef>
              <a:spcAft>
                <a:spcPts val="0"/>
              </a:spcAft>
              <a:buClr>
                <a:schemeClr val="dk1"/>
              </a:buClr>
              <a:buSzPts val="2100"/>
              <a:buChar char="-"/>
            </a:pPr>
            <a:endParaRPr dirty="0">
              <a:solidFill>
                <a:schemeClr val="dk1"/>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endParaRPr>
          </a:p>
          <a:p>
            <a:pPr marL="457200" lvl="0" indent="-361950" algn="l" rtl="0">
              <a:spcBef>
                <a:spcPts val="0"/>
              </a:spcBef>
              <a:spcAft>
                <a:spcPts val="0"/>
              </a:spcAft>
              <a:buClr>
                <a:schemeClr val="dk1"/>
              </a:buClr>
              <a:buSzPts val="2100"/>
              <a:buChar char="-"/>
            </a:pPr>
            <a:r>
              <a:rPr lang="en-GB" dirty="0">
                <a:solidFill>
                  <a:schemeClr val="dk1"/>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From feeling </a:t>
            </a:r>
            <a:r>
              <a:rPr lang="en-GB" b="1" dirty="0">
                <a:solidFill>
                  <a:srgbClr val="00747A"/>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despairing to hopeful</a:t>
            </a:r>
            <a:r>
              <a:rPr lang="en-GB" dirty="0">
                <a:solidFill>
                  <a:srgbClr val="00747A"/>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 </a:t>
            </a:r>
            <a:r>
              <a:rPr lang="en-GB" dirty="0">
                <a:solidFill>
                  <a:schemeClr val="dk1"/>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(specifically around making York a fair, just, and more sustainable place), how are you feeling?</a:t>
            </a:r>
          </a:p>
          <a:p>
            <a:pPr marL="457200" lvl="0" indent="-361950" algn="l" rtl="0">
              <a:spcBef>
                <a:spcPts val="0"/>
              </a:spcBef>
              <a:spcAft>
                <a:spcPts val="0"/>
              </a:spcAft>
              <a:buClr>
                <a:schemeClr val="dk1"/>
              </a:buClr>
              <a:buSzPts val="2100"/>
              <a:buChar char="-"/>
            </a:pPr>
            <a:endParaRPr dirty="0">
              <a:solidFill>
                <a:schemeClr val="dk1"/>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endParaRPr>
          </a:p>
          <a:p>
            <a:pPr marL="457200" lvl="0" indent="-361950" algn="l" rtl="0">
              <a:spcBef>
                <a:spcPts val="0"/>
              </a:spcBef>
              <a:spcAft>
                <a:spcPts val="0"/>
              </a:spcAft>
              <a:buClr>
                <a:schemeClr val="dk1"/>
              </a:buClr>
              <a:buSzPts val="2100"/>
              <a:buChar char="-"/>
            </a:pPr>
            <a:r>
              <a:rPr lang="en-GB" dirty="0">
                <a:solidFill>
                  <a:schemeClr val="dk1"/>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From feeling </a:t>
            </a:r>
            <a:r>
              <a:rPr lang="en-GB" b="1" dirty="0">
                <a:solidFill>
                  <a:srgbClr val="00747A"/>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really connected to disconnected</a:t>
            </a:r>
            <a:r>
              <a:rPr lang="en-GB" dirty="0">
                <a:solidFill>
                  <a:schemeClr val="dk1"/>
                </a:solidFill>
                <a:highlight>
                  <a:schemeClr val="lt1"/>
                </a:highlight>
                <a:latin typeface="Open Sans" panose="020B0606030504020204" pitchFamily="34" charset="0"/>
                <a:ea typeface="Open Sans" panose="020B0606030504020204" pitchFamily="34" charset="0"/>
                <a:cs typeface="Open Sans" panose="020B0606030504020204" pitchFamily="34" charset="0"/>
                <a:sym typeface="Open Sans"/>
              </a:rPr>
              <a:t>, how connected do you feel to other groups working to tackle social injustice in York?</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 name="Google Shape;59;p14">
            <a:extLst>
              <a:ext uri="{FF2B5EF4-FFF2-40B4-BE49-F238E27FC236}">
                <a16:creationId xmlns:a16="http://schemas.microsoft.com/office/drawing/2014/main" id="{C5603FDC-5018-C5AA-E381-5BF51BDC101A}"/>
              </a:ext>
            </a:extLst>
          </p:cNvPr>
          <p:cNvSpPr txBox="1">
            <a:spLocks/>
          </p:cNvSpPr>
          <p:nvPr/>
        </p:nvSpPr>
        <p:spPr>
          <a:xfrm>
            <a:off x="311700" y="251738"/>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600" dirty="0">
                <a:solidFill>
                  <a:srgbClr val="441D53"/>
                </a:solidFill>
                <a:latin typeface="Demagogue DEMO" pitchFamily="50" charset="0"/>
              </a:rPr>
              <a:t>Ending conversation and check out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6123F3C5-04A5-3CA4-8087-F9C8C0E7E4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10382D-9141-CFB3-ED43-054FD6047959}"/>
              </a:ext>
            </a:extLst>
          </p:cNvPr>
          <p:cNvPicPr>
            <a:picLocks noChangeAspect="1"/>
          </p:cNvPicPr>
          <p:nvPr/>
        </p:nvPicPr>
        <p:blipFill>
          <a:blip r:embed="rId3"/>
          <a:stretch>
            <a:fillRect/>
          </a:stretch>
        </p:blipFill>
        <p:spPr>
          <a:xfrm>
            <a:off x="2458702" y="1940312"/>
            <a:ext cx="4103642" cy="2905822"/>
          </a:xfrm>
          <a:prstGeom prst="rect">
            <a:avLst/>
          </a:prstGeom>
        </p:spPr>
      </p:pic>
      <p:sp>
        <p:nvSpPr>
          <p:cNvPr id="54" name="Google Shape;54;p13">
            <a:extLst>
              <a:ext uri="{FF2B5EF4-FFF2-40B4-BE49-F238E27FC236}">
                <a16:creationId xmlns:a16="http://schemas.microsoft.com/office/drawing/2014/main" id="{1077A6C9-D332-4E00-DB03-9C0ECF91D230}"/>
              </a:ext>
            </a:extLst>
          </p:cNvPr>
          <p:cNvSpPr txBox="1">
            <a:spLocks noGrp="1"/>
          </p:cNvSpPr>
          <p:nvPr>
            <p:ph type="ctrTitle"/>
          </p:nvPr>
        </p:nvSpPr>
        <p:spPr>
          <a:xfrm>
            <a:off x="311700" y="973871"/>
            <a:ext cx="8520600" cy="1057585"/>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dirty="0">
                <a:solidFill>
                  <a:srgbClr val="441D53"/>
                </a:solidFill>
                <a:latin typeface="Demagogue DEMO" pitchFamily="50" charset="0"/>
              </a:rPr>
              <a:t>Thank you!</a:t>
            </a:r>
            <a:endParaRPr dirty="0">
              <a:solidFill>
                <a:srgbClr val="441D53"/>
              </a:solidFill>
              <a:latin typeface="Demagogue DEMO" pitchFamily="50" charset="0"/>
            </a:endParaRPr>
          </a:p>
        </p:txBody>
      </p:sp>
    </p:spTree>
    <p:extLst>
      <p:ext uri="{BB962C8B-B14F-4D97-AF65-F5344CB8AC3E}">
        <p14:creationId xmlns:p14="http://schemas.microsoft.com/office/powerpoint/2010/main" val="2472316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ADAB483D-5058-E813-CA12-EFECDB7AE8A4}"/>
            </a:ext>
          </a:extLst>
        </p:cNvPr>
        <p:cNvGrpSpPr/>
        <p:nvPr/>
      </p:nvGrpSpPr>
      <p:grpSpPr>
        <a:xfrm>
          <a:off x="0" y="0"/>
          <a:ext cx="0" cy="0"/>
          <a:chOff x="0" y="0"/>
          <a:chExt cx="0" cy="0"/>
        </a:xfrm>
      </p:grpSpPr>
      <p:sp>
        <p:nvSpPr>
          <p:cNvPr id="73" name="Google Shape;73;p16">
            <a:extLst>
              <a:ext uri="{FF2B5EF4-FFF2-40B4-BE49-F238E27FC236}">
                <a16:creationId xmlns:a16="http://schemas.microsoft.com/office/drawing/2014/main" id="{C3759044-EF25-C6BD-AC34-C63E15AE248A}"/>
              </a:ext>
            </a:extLst>
          </p:cNvPr>
          <p:cNvSpPr txBox="1">
            <a:spLocks noGrp="1"/>
          </p:cNvSpPr>
          <p:nvPr>
            <p:ph type="body" idx="1"/>
          </p:nvPr>
        </p:nvSpPr>
        <p:spPr>
          <a:xfrm>
            <a:off x="193040" y="1071662"/>
            <a:ext cx="8950960" cy="3718500"/>
          </a:xfrm>
          <a:prstGeom prst="rect">
            <a:avLst/>
          </a:prstGeom>
        </p:spPr>
        <p:txBody>
          <a:bodyPr spcFirstLastPara="1" wrap="square" lIns="91425" tIns="91425" rIns="91425" bIns="91425" anchor="t" anchorCtr="0">
            <a:noAutofit/>
          </a:bodyPr>
          <a:lstStyle/>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Curiosity:</a:t>
            </a: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We can all learn something from everyone in the room. </a:t>
            </a:r>
          </a:p>
          <a:p>
            <a:pPr marL="114300" indent="0" fontAlgn="base">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Chatham House Rules:</a:t>
            </a: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We can use the information (and learning) that we gain from being here, but cannot reveal the identities or affiliations of the people we learn from. </a:t>
            </a:r>
            <a:b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Recognising your humanity and making space for others: </a:t>
            </a:r>
            <a:endPar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Think about what you might need to stay present and engaged. </a:t>
            </a: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might mean moving around, or taking a quiet moment, making sure you are drinking enough water, etc. Ask for support from York Together staff and members if you need it.</a:t>
            </a:r>
            <a:br>
              <a:rPr lang="en-GB" dirty="0"/>
            </a:br>
            <a:endParaRPr dirty="0">
              <a:solidFill>
                <a:schemeClr val="dk1"/>
              </a:solidFill>
              <a:latin typeface="Helvetica" pitchFamily="2" charset="0"/>
              <a:ea typeface="Open Sans"/>
              <a:cs typeface="Open Sans"/>
              <a:sym typeface="Open Sans"/>
            </a:endParaRPr>
          </a:p>
          <a:p>
            <a:pPr marL="457200" lvl="0" indent="0" algn="l" rtl="0">
              <a:lnSpc>
                <a:spcPct val="90000"/>
              </a:lnSpc>
              <a:spcBef>
                <a:spcPts val="0"/>
              </a:spcBef>
              <a:spcAft>
                <a:spcPts val="0"/>
              </a:spcAft>
              <a:buSzPts val="523"/>
              <a:buNone/>
            </a:pPr>
            <a:endParaRPr sz="1070" dirty="0">
              <a:solidFill>
                <a:schemeClr val="dk1"/>
              </a:solidFill>
              <a:latin typeface="Open Sans"/>
              <a:ea typeface="Open Sans"/>
              <a:cs typeface="Open Sans"/>
              <a:sym typeface="Open Sans"/>
            </a:endParaRPr>
          </a:p>
          <a:p>
            <a:pPr marL="0" lvl="0" indent="0" algn="l" rtl="0">
              <a:lnSpc>
                <a:spcPct val="105000"/>
              </a:lnSpc>
              <a:spcBef>
                <a:spcPts val="0"/>
              </a:spcBef>
              <a:spcAft>
                <a:spcPts val="1200"/>
              </a:spcAft>
              <a:buSzPts val="523"/>
              <a:buNone/>
            </a:pPr>
            <a:endParaRPr sz="965" dirty="0"/>
          </a:p>
        </p:txBody>
      </p:sp>
      <p:sp>
        <p:nvSpPr>
          <p:cNvPr id="5" name="Google Shape;59;p14">
            <a:extLst>
              <a:ext uri="{FF2B5EF4-FFF2-40B4-BE49-F238E27FC236}">
                <a16:creationId xmlns:a16="http://schemas.microsoft.com/office/drawing/2014/main" id="{61FF0147-C752-F342-3BED-FBA0F97C59E5}"/>
              </a:ext>
            </a:extLst>
          </p:cNvPr>
          <p:cNvSpPr txBox="1">
            <a:spLocks noGrp="1"/>
          </p:cNvSpPr>
          <p:nvPr>
            <p:ph type="title"/>
          </p:nvPr>
        </p:nvSpPr>
        <p:spPr>
          <a:xfrm>
            <a:off x="311700" y="251738"/>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600" dirty="0">
                <a:solidFill>
                  <a:srgbClr val="441D53"/>
                </a:solidFill>
                <a:latin typeface="Demagogue DEMO" pitchFamily="50" charset="0"/>
              </a:rPr>
              <a:t>Hodgepodge Commitments</a:t>
            </a:r>
            <a:endParaRPr sz="3600" dirty="0">
              <a:solidFill>
                <a:srgbClr val="441D53"/>
              </a:solidFill>
              <a:latin typeface="Demagogue DEMO" pitchFamily="50" charset="0"/>
            </a:endParaRPr>
          </a:p>
        </p:txBody>
      </p:sp>
      <p:pic>
        <p:nvPicPr>
          <p:cNvPr id="2" name="Picture 1">
            <a:extLst>
              <a:ext uri="{FF2B5EF4-FFF2-40B4-BE49-F238E27FC236}">
                <a16:creationId xmlns:a16="http://schemas.microsoft.com/office/drawing/2014/main" id="{15E6056F-9D49-D912-D7BD-EF21E32956B1}"/>
              </a:ext>
            </a:extLst>
          </p:cNvPr>
          <p:cNvPicPr>
            <a:picLocks noChangeAspect="1"/>
          </p:cNvPicPr>
          <p:nvPr/>
        </p:nvPicPr>
        <p:blipFill>
          <a:blip r:embed="rId3"/>
          <a:stretch>
            <a:fillRect/>
          </a:stretch>
        </p:blipFill>
        <p:spPr>
          <a:xfrm>
            <a:off x="7457440" y="0"/>
            <a:ext cx="1686560" cy="1194266"/>
          </a:xfrm>
          <a:prstGeom prst="rect">
            <a:avLst/>
          </a:prstGeom>
        </p:spPr>
      </p:pic>
    </p:spTree>
    <p:extLst>
      <p:ext uri="{BB962C8B-B14F-4D97-AF65-F5344CB8AC3E}">
        <p14:creationId xmlns:p14="http://schemas.microsoft.com/office/powerpoint/2010/main" val="227039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24A67F2B-758B-7110-E423-90101A3DA537}"/>
            </a:ext>
          </a:extLst>
        </p:cNvPr>
        <p:cNvGrpSpPr/>
        <p:nvPr/>
      </p:nvGrpSpPr>
      <p:grpSpPr>
        <a:xfrm>
          <a:off x="0" y="0"/>
          <a:ext cx="0" cy="0"/>
          <a:chOff x="0" y="0"/>
          <a:chExt cx="0" cy="0"/>
        </a:xfrm>
      </p:grpSpPr>
      <p:sp>
        <p:nvSpPr>
          <p:cNvPr id="73" name="Google Shape;73;p16">
            <a:extLst>
              <a:ext uri="{FF2B5EF4-FFF2-40B4-BE49-F238E27FC236}">
                <a16:creationId xmlns:a16="http://schemas.microsoft.com/office/drawing/2014/main" id="{66AC61E0-DC4A-77C9-E325-63E9DB5DDB16}"/>
              </a:ext>
            </a:extLst>
          </p:cNvPr>
          <p:cNvSpPr txBox="1">
            <a:spLocks noGrp="1"/>
          </p:cNvSpPr>
          <p:nvPr>
            <p:ph type="body" idx="1"/>
          </p:nvPr>
        </p:nvSpPr>
        <p:spPr>
          <a:xfrm>
            <a:off x="193040" y="712500"/>
            <a:ext cx="8950960" cy="3718500"/>
          </a:xfrm>
          <a:prstGeom prst="rect">
            <a:avLst/>
          </a:prstGeom>
        </p:spPr>
        <p:txBody>
          <a:bodyPr spcFirstLastPara="1" wrap="square" lIns="91425" tIns="91425" rIns="91425" bIns="91425" anchor="t" anchorCtr="0">
            <a:noAutofit/>
          </a:bodyPr>
          <a:lstStyle/>
          <a:p>
            <a:pPr marL="114300" indent="0" fontAlgn="base">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Sharing experiences:</a:t>
            </a: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You may want to share your insight and experiences but there is no expectation to do so. We invite you to only share to the point that you feel comfortable. </a:t>
            </a:r>
            <a:b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Lived experience:</a:t>
            </a: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You are invited to speak from your own lived experience. We respect that someone’s lived experience is their own.</a:t>
            </a:r>
            <a:b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Step forward/step back:</a:t>
            </a: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Take time to reflect on the space you occupy in the room. i.e. If you are someone who tends to speak a lot, you may wish to ‘step back’ into a listening role and vice versa.</a:t>
            </a:r>
          </a:p>
          <a:p>
            <a:pPr marL="114300" indent="0" fontAlgn="base">
              <a:buNone/>
            </a:pPr>
            <a:endParaRPr sz="965" dirty="0"/>
          </a:p>
        </p:txBody>
      </p:sp>
      <p:sp>
        <p:nvSpPr>
          <p:cNvPr id="5" name="Google Shape;59;p14">
            <a:extLst>
              <a:ext uri="{FF2B5EF4-FFF2-40B4-BE49-F238E27FC236}">
                <a16:creationId xmlns:a16="http://schemas.microsoft.com/office/drawing/2014/main" id="{A3F58D5A-11FF-C801-094B-B1B7E4E2A820}"/>
              </a:ext>
            </a:extLst>
          </p:cNvPr>
          <p:cNvSpPr txBox="1">
            <a:spLocks noGrp="1"/>
          </p:cNvSpPr>
          <p:nvPr>
            <p:ph type="title"/>
          </p:nvPr>
        </p:nvSpPr>
        <p:spPr>
          <a:xfrm>
            <a:off x="311700" y="251738"/>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600" dirty="0">
                <a:solidFill>
                  <a:srgbClr val="441D53"/>
                </a:solidFill>
                <a:latin typeface="Demagogue DEMO" pitchFamily="50" charset="0"/>
              </a:rPr>
              <a:t>Hodgepodge Commitments</a:t>
            </a:r>
            <a:endParaRPr sz="3600" dirty="0">
              <a:solidFill>
                <a:srgbClr val="441D53"/>
              </a:solidFill>
              <a:latin typeface="Demagogue DEMO" pitchFamily="50" charset="0"/>
            </a:endParaRPr>
          </a:p>
        </p:txBody>
      </p:sp>
      <p:pic>
        <p:nvPicPr>
          <p:cNvPr id="4" name="Picture 3">
            <a:extLst>
              <a:ext uri="{FF2B5EF4-FFF2-40B4-BE49-F238E27FC236}">
                <a16:creationId xmlns:a16="http://schemas.microsoft.com/office/drawing/2014/main" id="{A677AA11-8D51-9121-1C01-FD128724D293}"/>
              </a:ext>
            </a:extLst>
          </p:cNvPr>
          <p:cNvPicPr>
            <a:picLocks noChangeAspect="1"/>
          </p:cNvPicPr>
          <p:nvPr/>
        </p:nvPicPr>
        <p:blipFill>
          <a:blip r:embed="rId3"/>
          <a:stretch>
            <a:fillRect/>
          </a:stretch>
        </p:blipFill>
        <p:spPr>
          <a:xfrm>
            <a:off x="7457440" y="0"/>
            <a:ext cx="1686560" cy="1194266"/>
          </a:xfrm>
          <a:prstGeom prst="rect">
            <a:avLst/>
          </a:prstGeom>
        </p:spPr>
      </p:pic>
    </p:spTree>
    <p:extLst>
      <p:ext uri="{BB962C8B-B14F-4D97-AF65-F5344CB8AC3E}">
        <p14:creationId xmlns:p14="http://schemas.microsoft.com/office/powerpoint/2010/main" val="402890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B686971C-F5D4-178F-E9CE-4A1E6FC00C3D}"/>
            </a:ext>
          </a:extLst>
        </p:cNvPr>
        <p:cNvGrpSpPr/>
        <p:nvPr/>
      </p:nvGrpSpPr>
      <p:grpSpPr>
        <a:xfrm>
          <a:off x="0" y="0"/>
          <a:ext cx="0" cy="0"/>
          <a:chOff x="0" y="0"/>
          <a:chExt cx="0" cy="0"/>
        </a:xfrm>
      </p:grpSpPr>
      <p:sp>
        <p:nvSpPr>
          <p:cNvPr id="73" name="Google Shape;73;p16">
            <a:extLst>
              <a:ext uri="{FF2B5EF4-FFF2-40B4-BE49-F238E27FC236}">
                <a16:creationId xmlns:a16="http://schemas.microsoft.com/office/drawing/2014/main" id="{7BBC8D2C-8C8A-7D9F-BD96-49F0514807EA}"/>
              </a:ext>
            </a:extLst>
          </p:cNvPr>
          <p:cNvSpPr txBox="1">
            <a:spLocks noGrp="1"/>
          </p:cNvSpPr>
          <p:nvPr>
            <p:ph type="body" idx="1"/>
          </p:nvPr>
        </p:nvSpPr>
        <p:spPr>
          <a:xfrm>
            <a:off x="193040" y="712500"/>
            <a:ext cx="8832300" cy="3718500"/>
          </a:xfrm>
          <a:prstGeom prst="rect">
            <a:avLst/>
          </a:prstGeom>
        </p:spPr>
        <p:txBody>
          <a:bodyPr spcFirstLastPara="1" wrap="square" lIns="91425" tIns="91425" rIns="91425" bIns="91425" anchor="t" anchorCtr="0">
            <a:noAutofit/>
          </a:bodyPr>
          <a:lstStyle/>
          <a:p>
            <a:pPr marL="114300" indent="0" fontAlgn="base">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Expectation of discomfort: </a:t>
            </a:r>
            <a:endPar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We recognise discomfort enables transformation. We invite you to take a break if things feel too uncomfortable. </a:t>
            </a:r>
            <a:b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Disagreement:</a:t>
            </a:r>
            <a:r>
              <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There might be points of disagreement or misunderstanding. We recognise that this can be part of coming together. If you feel uncomfortable or if any disagreement feels unresolvable in the moment, please come and talk to any member of York Together, and we will support you. </a:t>
            </a:r>
            <a:b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sz="16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rtl="0">
              <a:lnSpc>
                <a:spcPct val="105000"/>
              </a:lnSpc>
              <a:spcBef>
                <a:spcPts val="0"/>
              </a:spcBef>
              <a:spcAft>
                <a:spcPts val="1200"/>
              </a:spcAft>
              <a:buSzPts val="523"/>
              <a:buNone/>
            </a:pPr>
            <a:endParaRPr sz="965" dirty="0"/>
          </a:p>
        </p:txBody>
      </p:sp>
      <p:sp>
        <p:nvSpPr>
          <p:cNvPr id="5" name="Google Shape;59;p14">
            <a:extLst>
              <a:ext uri="{FF2B5EF4-FFF2-40B4-BE49-F238E27FC236}">
                <a16:creationId xmlns:a16="http://schemas.microsoft.com/office/drawing/2014/main" id="{C46C04AA-1F99-9BD8-A3EF-84F836CB6A99}"/>
              </a:ext>
            </a:extLst>
          </p:cNvPr>
          <p:cNvSpPr txBox="1">
            <a:spLocks noGrp="1"/>
          </p:cNvSpPr>
          <p:nvPr>
            <p:ph type="title"/>
          </p:nvPr>
        </p:nvSpPr>
        <p:spPr>
          <a:xfrm>
            <a:off x="311700" y="251738"/>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600" dirty="0">
                <a:solidFill>
                  <a:srgbClr val="441D53"/>
                </a:solidFill>
                <a:latin typeface="Demagogue DEMO" pitchFamily="50" charset="0"/>
              </a:rPr>
              <a:t>Hodgepodge Commitments</a:t>
            </a:r>
            <a:endParaRPr sz="3600" dirty="0">
              <a:solidFill>
                <a:srgbClr val="441D53"/>
              </a:solidFill>
              <a:latin typeface="Demagogue DEMO" pitchFamily="50" charset="0"/>
            </a:endParaRPr>
          </a:p>
        </p:txBody>
      </p:sp>
      <p:sp>
        <p:nvSpPr>
          <p:cNvPr id="3" name="Google Shape;107;p21">
            <a:extLst>
              <a:ext uri="{FF2B5EF4-FFF2-40B4-BE49-F238E27FC236}">
                <a16:creationId xmlns:a16="http://schemas.microsoft.com/office/drawing/2014/main" id="{90F53E50-6B65-4B73-791A-2CB132740587}"/>
              </a:ext>
            </a:extLst>
          </p:cNvPr>
          <p:cNvSpPr txBox="1"/>
          <p:nvPr/>
        </p:nvSpPr>
        <p:spPr>
          <a:xfrm>
            <a:off x="311700" y="251738"/>
            <a:ext cx="8197800" cy="8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pic>
        <p:nvPicPr>
          <p:cNvPr id="4" name="Picture 3">
            <a:extLst>
              <a:ext uri="{FF2B5EF4-FFF2-40B4-BE49-F238E27FC236}">
                <a16:creationId xmlns:a16="http://schemas.microsoft.com/office/drawing/2014/main" id="{1254C61F-C497-4649-1006-E748FAE7304D}"/>
              </a:ext>
            </a:extLst>
          </p:cNvPr>
          <p:cNvPicPr>
            <a:picLocks noChangeAspect="1"/>
          </p:cNvPicPr>
          <p:nvPr/>
        </p:nvPicPr>
        <p:blipFill>
          <a:blip r:embed="rId3"/>
          <a:stretch>
            <a:fillRect/>
          </a:stretch>
        </p:blipFill>
        <p:spPr>
          <a:xfrm>
            <a:off x="7457440" y="0"/>
            <a:ext cx="1686560" cy="1194266"/>
          </a:xfrm>
          <a:prstGeom prst="rect">
            <a:avLst/>
          </a:prstGeom>
        </p:spPr>
      </p:pic>
    </p:spTree>
    <p:extLst>
      <p:ext uri="{BB962C8B-B14F-4D97-AF65-F5344CB8AC3E}">
        <p14:creationId xmlns:p14="http://schemas.microsoft.com/office/powerpoint/2010/main" val="4226216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081F5504-66E0-E321-1E28-76C81675936E}"/>
            </a:ext>
          </a:extLst>
        </p:cNvPr>
        <p:cNvGrpSpPr/>
        <p:nvPr/>
      </p:nvGrpSpPr>
      <p:grpSpPr>
        <a:xfrm>
          <a:off x="0" y="0"/>
          <a:ext cx="0" cy="0"/>
          <a:chOff x="0" y="0"/>
          <a:chExt cx="0" cy="0"/>
        </a:xfrm>
      </p:grpSpPr>
      <p:sp>
        <p:nvSpPr>
          <p:cNvPr id="73" name="Google Shape;73;p16">
            <a:extLst>
              <a:ext uri="{FF2B5EF4-FFF2-40B4-BE49-F238E27FC236}">
                <a16:creationId xmlns:a16="http://schemas.microsoft.com/office/drawing/2014/main" id="{E489D3F6-1355-1EDF-2ADC-88B554F8F7CC}"/>
              </a:ext>
            </a:extLst>
          </p:cNvPr>
          <p:cNvSpPr txBox="1">
            <a:spLocks noGrp="1"/>
          </p:cNvSpPr>
          <p:nvPr>
            <p:ph type="body" idx="1"/>
          </p:nvPr>
        </p:nvSpPr>
        <p:spPr>
          <a:xfrm>
            <a:off x="311700" y="1057940"/>
            <a:ext cx="8520600" cy="3718500"/>
          </a:xfrm>
          <a:prstGeom prst="rect">
            <a:avLst/>
          </a:prstGeom>
        </p:spPr>
        <p:txBody>
          <a:bodyPr spcFirstLastPara="1" wrap="square" lIns="91425" tIns="91425" rIns="91425" bIns="91425" anchor="t" anchorCtr="0">
            <a:noAutofit/>
          </a:bodyPr>
          <a:lstStyle/>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Use of phones/devices: </a:t>
            </a:r>
            <a:endParaRPr lang="en-GB" dirty="0">
              <a:solidFill>
                <a:srgbClr val="00747A"/>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Some people in the room might need to use their phones/devices (whether for taking notes or for their own access needs). </a:t>
            </a:r>
          </a:p>
          <a:p>
            <a:pPr marL="114300" indent="0" fontAlgn="base">
              <a:buNone/>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If you are using them for work emails or for any other reason that will disconnect you from Hodgepodge, we kindly invite you to step out of the room.</a:t>
            </a:r>
          </a:p>
          <a:p>
            <a:pPr marL="114300" indent="0" fontAlgn="base">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fontAlgn="base"/>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There is no space for hate speech.</a:t>
            </a:r>
          </a:p>
          <a:p>
            <a:pPr marL="457200" lvl="0" indent="0" algn="l" rtl="0">
              <a:lnSpc>
                <a:spcPct val="90000"/>
              </a:lnSpc>
              <a:spcBef>
                <a:spcPts val="0"/>
              </a:spcBef>
              <a:spcAft>
                <a:spcPts val="0"/>
              </a:spcAft>
              <a:buSzPts val="523"/>
              <a:buNone/>
            </a:pPr>
            <a:endParaRPr dirty="0">
              <a:solidFill>
                <a:schemeClr val="dk1"/>
              </a:solidFill>
              <a:latin typeface="Helvetica" pitchFamily="2" charset="0"/>
              <a:ea typeface="Open Sans"/>
              <a:cs typeface="Open Sans"/>
              <a:sym typeface="Open Sans"/>
            </a:endParaRPr>
          </a:p>
          <a:p>
            <a:pPr marL="457200" lvl="0" indent="0" algn="l" rtl="0">
              <a:lnSpc>
                <a:spcPct val="90000"/>
              </a:lnSpc>
              <a:spcBef>
                <a:spcPts val="0"/>
              </a:spcBef>
              <a:spcAft>
                <a:spcPts val="0"/>
              </a:spcAft>
              <a:buSzPts val="523"/>
              <a:buNone/>
            </a:pPr>
            <a:endParaRPr sz="1070" dirty="0">
              <a:solidFill>
                <a:schemeClr val="dk1"/>
              </a:solidFill>
              <a:latin typeface="Open Sans"/>
              <a:ea typeface="Open Sans"/>
              <a:cs typeface="Open Sans"/>
              <a:sym typeface="Open Sans"/>
            </a:endParaRPr>
          </a:p>
          <a:p>
            <a:pPr marL="0" lvl="0" indent="0" algn="l" rtl="0">
              <a:lnSpc>
                <a:spcPct val="105000"/>
              </a:lnSpc>
              <a:spcBef>
                <a:spcPts val="0"/>
              </a:spcBef>
              <a:spcAft>
                <a:spcPts val="1200"/>
              </a:spcAft>
              <a:buSzPts val="523"/>
              <a:buNone/>
            </a:pPr>
            <a:endParaRPr sz="965" dirty="0"/>
          </a:p>
        </p:txBody>
      </p:sp>
      <p:sp>
        <p:nvSpPr>
          <p:cNvPr id="5" name="Google Shape;59;p14">
            <a:extLst>
              <a:ext uri="{FF2B5EF4-FFF2-40B4-BE49-F238E27FC236}">
                <a16:creationId xmlns:a16="http://schemas.microsoft.com/office/drawing/2014/main" id="{537D3019-32BE-436F-DB0C-001BA3121557}"/>
              </a:ext>
            </a:extLst>
          </p:cNvPr>
          <p:cNvSpPr txBox="1">
            <a:spLocks noGrp="1"/>
          </p:cNvSpPr>
          <p:nvPr>
            <p:ph type="title"/>
          </p:nvPr>
        </p:nvSpPr>
        <p:spPr>
          <a:xfrm>
            <a:off x="311700" y="251738"/>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600" dirty="0">
                <a:solidFill>
                  <a:srgbClr val="441D53"/>
                </a:solidFill>
                <a:latin typeface="Demagogue DEMO" pitchFamily="50" charset="0"/>
              </a:rPr>
              <a:t>Hodgepodge Commitments</a:t>
            </a:r>
            <a:endParaRPr sz="3600" dirty="0">
              <a:solidFill>
                <a:srgbClr val="441D53"/>
              </a:solidFill>
              <a:latin typeface="Demagogue DEMO" pitchFamily="50" charset="0"/>
            </a:endParaRPr>
          </a:p>
        </p:txBody>
      </p:sp>
      <p:pic>
        <p:nvPicPr>
          <p:cNvPr id="2" name="Picture 1">
            <a:extLst>
              <a:ext uri="{FF2B5EF4-FFF2-40B4-BE49-F238E27FC236}">
                <a16:creationId xmlns:a16="http://schemas.microsoft.com/office/drawing/2014/main" id="{656714DD-4C16-0522-7D19-BFACF519E014}"/>
              </a:ext>
            </a:extLst>
          </p:cNvPr>
          <p:cNvPicPr>
            <a:picLocks noChangeAspect="1"/>
          </p:cNvPicPr>
          <p:nvPr/>
        </p:nvPicPr>
        <p:blipFill>
          <a:blip r:embed="rId3"/>
          <a:stretch>
            <a:fillRect/>
          </a:stretch>
        </p:blipFill>
        <p:spPr>
          <a:xfrm>
            <a:off x="7457440" y="0"/>
            <a:ext cx="1686560" cy="1194266"/>
          </a:xfrm>
          <a:prstGeom prst="rect">
            <a:avLst/>
          </a:prstGeom>
        </p:spPr>
      </p:pic>
    </p:spTree>
    <p:extLst>
      <p:ext uri="{BB962C8B-B14F-4D97-AF65-F5344CB8AC3E}">
        <p14:creationId xmlns:p14="http://schemas.microsoft.com/office/powerpoint/2010/main" val="9890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E4883FDF-7C8E-C650-C1A4-FEF993FD3795}"/>
            </a:ext>
          </a:extLst>
        </p:cNvPr>
        <p:cNvGrpSpPr/>
        <p:nvPr/>
      </p:nvGrpSpPr>
      <p:grpSpPr>
        <a:xfrm>
          <a:off x="0" y="0"/>
          <a:ext cx="0" cy="0"/>
          <a:chOff x="0" y="0"/>
          <a:chExt cx="0" cy="0"/>
        </a:xfrm>
      </p:grpSpPr>
      <p:sp>
        <p:nvSpPr>
          <p:cNvPr id="73" name="Google Shape;73;p16">
            <a:extLst>
              <a:ext uri="{FF2B5EF4-FFF2-40B4-BE49-F238E27FC236}">
                <a16:creationId xmlns:a16="http://schemas.microsoft.com/office/drawing/2014/main" id="{C574DE50-7D3A-6512-24B7-09DDDED92925}"/>
              </a:ext>
            </a:extLst>
          </p:cNvPr>
          <p:cNvSpPr txBox="1">
            <a:spLocks noGrp="1"/>
          </p:cNvSpPr>
          <p:nvPr>
            <p:ph type="body" idx="1"/>
          </p:nvPr>
        </p:nvSpPr>
        <p:spPr>
          <a:xfrm>
            <a:off x="311700" y="1057940"/>
            <a:ext cx="8520600" cy="3718500"/>
          </a:xfrm>
          <a:prstGeom prst="rect">
            <a:avLst/>
          </a:prstGeom>
        </p:spPr>
        <p:txBody>
          <a:bodyPr spcFirstLastPara="1" wrap="square" lIns="91425" tIns="91425" rIns="91425" bIns="91425" anchor="t" anchorCtr="0">
            <a:noAutofit/>
          </a:bodyPr>
          <a:lstStyle/>
          <a:p>
            <a:pPr marL="114300" indent="0">
              <a:buNone/>
            </a:pPr>
            <a:r>
              <a:rPr lang="en-GB" b="1" dirty="0">
                <a:solidFill>
                  <a:srgbClr val="00747A"/>
                </a:solidFill>
                <a:latin typeface="Open Sans" panose="020B0606030504020204" pitchFamily="34" charset="0"/>
                <a:ea typeface="Open Sans" panose="020B0606030504020204" pitchFamily="34" charset="0"/>
                <a:cs typeface="Open Sans" panose="020B0606030504020204" pitchFamily="34" charset="0"/>
              </a:rPr>
              <a:t>Aftercare…</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If things come up for you during the day, you can check in with York Together by emailing </a:t>
            </a:r>
            <a:r>
              <a:rPr lang="en-GB" u="sng" dirty="0">
                <a:latin typeface="Open Sans" panose="020B0606030504020204" pitchFamily="34" charset="0"/>
                <a:ea typeface="Open Sans" panose="020B0606030504020204" pitchFamily="34" charset="0"/>
                <a:cs typeface="Open Sans" panose="020B0606030504020204" pitchFamily="34" charset="0"/>
                <a:hlinkClick r:id="rId3"/>
              </a:rPr>
              <a:t>hello@yorktogether.org</a:t>
            </a:r>
            <a:r>
              <a:rPr lang="en-GB" dirty="0">
                <a:latin typeface="Open Sans" panose="020B0606030504020204" pitchFamily="34" charset="0"/>
                <a:ea typeface="Open Sans" panose="020B0606030504020204" pitchFamily="34" charset="0"/>
                <a:cs typeface="Open Sans" panose="020B0606030504020204" pitchFamily="34" charset="0"/>
              </a:rPr>
              <a:t>. </a:t>
            </a:r>
          </a:p>
          <a:p>
            <a:pPr marL="114300" indent="0">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We really love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Healing Justice </a:t>
            </a:r>
            <a:r>
              <a:rPr lang="en-GB"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Ldn’s</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 aftercare menu</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which you might also find helpful.</a:t>
            </a:r>
            <a:endParaRPr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457200" lvl="0" indent="0" algn="l" rtl="0">
              <a:lnSpc>
                <a:spcPct val="90000"/>
              </a:lnSpc>
              <a:spcBef>
                <a:spcPts val="0"/>
              </a:spcBef>
              <a:spcAft>
                <a:spcPts val="0"/>
              </a:spcAft>
              <a:buSzPts val="523"/>
              <a:buNone/>
            </a:pPr>
            <a:endParaRPr sz="1070" dirty="0">
              <a:solidFill>
                <a:schemeClr val="dk1"/>
              </a:solidFill>
              <a:latin typeface="Open Sans"/>
              <a:ea typeface="Open Sans"/>
              <a:cs typeface="Open Sans"/>
              <a:sym typeface="Open Sans"/>
            </a:endParaRPr>
          </a:p>
          <a:p>
            <a:pPr marL="0" lvl="0" indent="0" algn="l" rtl="0">
              <a:lnSpc>
                <a:spcPct val="105000"/>
              </a:lnSpc>
              <a:spcBef>
                <a:spcPts val="0"/>
              </a:spcBef>
              <a:spcAft>
                <a:spcPts val="1200"/>
              </a:spcAft>
              <a:buSzPts val="523"/>
              <a:buNone/>
            </a:pPr>
            <a:endParaRPr sz="965" dirty="0"/>
          </a:p>
        </p:txBody>
      </p:sp>
      <p:sp>
        <p:nvSpPr>
          <p:cNvPr id="5" name="Google Shape;59;p14">
            <a:extLst>
              <a:ext uri="{FF2B5EF4-FFF2-40B4-BE49-F238E27FC236}">
                <a16:creationId xmlns:a16="http://schemas.microsoft.com/office/drawing/2014/main" id="{2D97E2E4-2359-7555-68CB-4907E2F887D4}"/>
              </a:ext>
            </a:extLst>
          </p:cNvPr>
          <p:cNvSpPr txBox="1">
            <a:spLocks noGrp="1"/>
          </p:cNvSpPr>
          <p:nvPr>
            <p:ph type="title"/>
          </p:nvPr>
        </p:nvSpPr>
        <p:spPr>
          <a:xfrm>
            <a:off x="311700" y="251738"/>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600" dirty="0">
                <a:solidFill>
                  <a:srgbClr val="441D53"/>
                </a:solidFill>
                <a:latin typeface="Demagogue DEMO" pitchFamily="50" charset="0"/>
              </a:rPr>
              <a:t>Hodgepodge Commitments</a:t>
            </a:r>
            <a:endParaRPr sz="3600" dirty="0">
              <a:solidFill>
                <a:srgbClr val="441D53"/>
              </a:solidFill>
              <a:latin typeface="Demagogue DEMO" pitchFamily="50" charset="0"/>
            </a:endParaRPr>
          </a:p>
        </p:txBody>
      </p:sp>
      <p:pic>
        <p:nvPicPr>
          <p:cNvPr id="2" name="Picture 1">
            <a:extLst>
              <a:ext uri="{FF2B5EF4-FFF2-40B4-BE49-F238E27FC236}">
                <a16:creationId xmlns:a16="http://schemas.microsoft.com/office/drawing/2014/main" id="{00FA9D62-2426-5913-E9CF-01554083CC63}"/>
              </a:ext>
            </a:extLst>
          </p:cNvPr>
          <p:cNvPicPr>
            <a:picLocks noChangeAspect="1"/>
          </p:cNvPicPr>
          <p:nvPr/>
        </p:nvPicPr>
        <p:blipFill>
          <a:blip r:embed="rId4"/>
          <a:stretch>
            <a:fillRect/>
          </a:stretch>
        </p:blipFill>
        <p:spPr>
          <a:xfrm>
            <a:off x="7457440" y="0"/>
            <a:ext cx="1686560" cy="1194266"/>
          </a:xfrm>
          <a:prstGeom prst="rect">
            <a:avLst/>
          </a:prstGeom>
        </p:spPr>
      </p:pic>
    </p:spTree>
    <p:extLst>
      <p:ext uri="{BB962C8B-B14F-4D97-AF65-F5344CB8AC3E}">
        <p14:creationId xmlns:p14="http://schemas.microsoft.com/office/powerpoint/2010/main" val="371590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900" b="1"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1.</a:t>
            </a:r>
            <a:r>
              <a:rPr lang="en-GB"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From </a:t>
            </a:r>
            <a:r>
              <a:rPr lang="en-GB" sz="1900" b="1" dirty="0">
                <a:solidFill>
                  <a:srgbClr val="00747A"/>
                </a:solidFill>
                <a:highlight>
                  <a:srgbClr val="FFFFFF"/>
                </a:highlight>
                <a:latin typeface="Open Sans" panose="020B0606030504020204" pitchFamily="34" charset="0"/>
                <a:ea typeface="Open Sans" panose="020B0606030504020204" pitchFamily="34" charset="0"/>
                <a:cs typeface="Open Sans" panose="020B0606030504020204" pitchFamily="34" charset="0"/>
              </a:rPr>
              <a:t>high energy to shattered</a:t>
            </a:r>
            <a:r>
              <a:rPr lang="en-GB"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how are you arriving/leaving today? </a:t>
            </a:r>
            <a:endParaRPr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Clr>
                <a:schemeClr val="dk1"/>
              </a:buClr>
              <a:buSzPts val="1100"/>
              <a:buFont typeface="Arial"/>
              <a:buNone/>
            </a:pPr>
            <a:endParaRPr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r>
              <a:rPr lang="en-GB" sz="1900" b="1"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2. </a:t>
            </a:r>
            <a:r>
              <a:rPr lang="en-GB"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From feeling </a:t>
            </a:r>
            <a:r>
              <a:rPr lang="en-GB" sz="1900" b="1" dirty="0">
                <a:solidFill>
                  <a:srgbClr val="00747A"/>
                </a:solidFill>
                <a:highlight>
                  <a:srgbClr val="FFFFFF"/>
                </a:highlight>
                <a:latin typeface="Open Sans" panose="020B0606030504020204" pitchFamily="34" charset="0"/>
                <a:ea typeface="Open Sans" panose="020B0606030504020204" pitchFamily="34" charset="0"/>
                <a:cs typeface="Open Sans" panose="020B0606030504020204" pitchFamily="34" charset="0"/>
              </a:rPr>
              <a:t>despairing to hopeful</a:t>
            </a:r>
            <a:r>
              <a:rPr lang="en-GB" sz="1900" dirty="0">
                <a:solidFill>
                  <a:srgbClr val="00747A"/>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n-GB"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(specifically around making York a fair, just, and more sustainable place), how are you feeling?</a:t>
            </a:r>
            <a:endParaRPr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Clr>
                <a:schemeClr val="dk1"/>
              </a:buClr>
              <a:buSzPts val="1100"/>
              <a:buFont typeface="Arial"/>
              <a:buNone/>
            </a:pPr>
            <a:r>
              <a:rPr lang="en-GB"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a:t>
            </a:r>
            <a:endParaRPr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Clr>
                <a:schemeClr val="dk1"/>
              </a:buClr>
              <a:buSzPts val="1100"/>
              <a:buFont typeface="Arial"/>
              <a:buNone/>
            </a:pPr>
            <a:r>
              <a:rPr lang="en-GB" sz="1900" b="1"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3.</a:t>
            </a:r>
            <a:r>
              <a:rPr lang="en-GB"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From feeling </a:t>
            </a:r>
            <a:r>
              <a:rPr lang="en-GB" sz="1900" b="1" dirty="0">
                <a:solidFill>
                  <a:srgbClr val="00747A"/>
                </a:solidFill>
                <a:highlight>
                  <a:srgbClr val="FFFFFF"/>
                </a:highlight>
                <a:latin typeface="Open Sans" panose="020B0606030504020204" pitchFamily="34" charset="0"/>
                <a:ea typeface="Open Sans" panose="020B0606030504020204" pitchFamily="34" charset="0"/>
                <a:cs typeface="Open Sans" panose="020B0606030504020204" pitchFamily="34" charset="0"/>
              </a:rPr>
              <a:t>really connected to disconnected</a:t>
            </a:r>
            <a:r>
              <a:rPr lang="en-GB"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how connected do you feel to other groups working to tackle social injustice in York?</a:t>
            </a:r>
            <a:endParaRPr sz="1900" dirty="0">
              <a:solidFill>
                <a:schemeClr val="dk1"/>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1200"/>
              </a:spcAft>
              <a:buNone/>
            </a:pPr>
            <a:endParaRPr dirty="0"/>
          </a:p>
        </p:txBody>
      </p:sp>
      <p:sp>
        <p:nvSpPr>
          <p:cNvPr id="2" name="Google Shape;59;p14">
            <a:extLst>
              <a:ext uri="{FF2B5EF4-FFF2-40B4-BE49-F238E27FC236}">
                <a16:creationId xmlns:a16="http://schemas.microsoft.com/office/drawing/2014/main" id="{D1CAEC72-B511-28BD-0441-F8A37AAFDB09}"/>
              </a:ext>
            </a:extLst>
          </p:cNvPr>
          <p:cNvSpPr txBox="1">
            <a:spLocks/>
          </p:cNvSpPr>
          <p:nvPr/>
        </p:nvSpPr>
        <p:spPr>
          <a:xfrm>
            <a:off x="311700" y="251738"/>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600" dirty="0">
                <a:solidFill>
                  <a:srgbClr val="441D53"/>
                </a:solidFill>
                <a:latin typeface="Demagogue DEMO" pitchFamily="50" charset="0"/>
              </a:rPr>
              <a:t>Check in</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ers and Shapes Theme by Slidesgo">
  <a:themeElements>
    <a:clrScheme name="Simple Light">
      <a:dk1>
        <a:srgbClr val="3D3107"/>
      </a:dk1>
      <a:lt1>
        <a:srgbClr val="FFFAEE"/>
      </a:lt1>
      <a:dk2>
        <a:srgbClr val="FACE47"/>
      </a:dk2>
      <a:lt2>
        <a:srgbClr val="E2A91F"/>
      </a:lt2>
      <a:accent1>
        <a:srgbClr val="FF6318"/>
      </a:accent1>
      <a:accent2>
        <a:srgbClr val="EA520F"/>
      </a:accent2>
      <a:accent3>
        <a:srgbClr val="AD0505"/>
      </a:accent3>
      <a:accent4>
        <a:srgbClr val="FFC1A8"/>
      </a:accent4>
      <a:accent5>
        <a:srgbClr val="FE9E88"/>
      </a:accent5>
      <a:accent6>
        <a:srgbClr val="888219"/>
      </a:accent6>
      <a:hlink>
        <a:srgbClr val="3D31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lowers and Shapes Theme by Slidesgo">
  <a:themeElements>
    <a:clrScheme name="Simple Light">
      <a:dk1>
        <a:srgbClr val="3D3107"/>
      </a:dk1>
      <a:lt1>
        <a:srgbClr val="FFFAEE"/>
      </a:lt1>
      <a:dk2>
        <a:srgbClr val="FACE47"/>
      </a:dk2>
      <a:lt2>
        <a:srgbClr val="E2A91F"/>
      </a:lt2>
      <a:accent1>
        <a:srgbClr val="FF6318"/>
      </a:accent1>
      <a:accent2>
        <a:srgbClr val="EA520F"/>
      </a:accent2>
      <a:accent3>
        <a:srgbClr val="AD0505"/>
      </a:accent3>
      <a:accent4>
        <a:srgbClr val="FFC1A8"/>
      </a:accent4>
      <a:accent5>
        <a:srgbClr val="FE9E88"/>
      </a:accent5>
      <a:accent6>
        <a:srgbClr val="888219"/>
      </a:accent6>
      <a:hlink>
        <a:srgbClr val="3D31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1259</Words>
  <Application>Microsoft Office PowerPoint</Application>
  <PresentationFormat>On-screen Show (16:9)</PresentationFormat>
  <Paragraphs>170</Paragraphs>
  <Slides>36</Slides>
  <Notes>36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36</vt:i4>
      </vt:variant>
    </vt:vector>
  </HeadingPairs>
  <TitlesOfParts>
    <vt:vector size="53" baseType="lpstr">
      <vt:lpstr>Helvetica</vt:lpstr>
      <vt:lpstr>Amiko SemiBold</vt:lpstr>
      <vt:lpstr>Demagogue DEMO</vt:lpstr>
      <vt:lpstr>Figtree SemiBold</vt:lpstr>
      <vt:lpstr>Open Sans</vt:lpstr>
      <vt:lpstr>Bebas Neue</vt:lpstr>
      <vt:lpstr>Capriola</vt:lpstr>
      <vt:lpstr>Helvetica Neue</vt:lpstr>
      <vt:lpstr>Playfair Display</vt:lpstr>
      <vt:lpstr>Figtree Medium</vt:lpstr>
      <vt:lpstr>Meera Inimai</vt:lpstr>
      <vt:lpstr>Arial</vt:lpstr>
      <vt:lpstr>Figtree</vt:lpstr>
      <vt:lpstr>Aptos Display</vt:lpstr>
      <vt:lpstr>Simple Light</vt:lpstr>
      <vt:lpstr>Flowers and Shapes Theme by Slidesgo</vt:lpstr>
      <vt:lpstr>1_Flowers and Shapes Theme by Slidesgo</vt:lpstr>
      <vt:lpstr>Welcome to Hodgepodge</vt:lpstr>
      <vt:lpstr>Housekeeping</vt:lpstr>
      <vt:lpstr>Agenda</vt:lpstr>
      <vt:lpstr>Hodgepodge Commitments</vt:lpstr>
      <vt:lpstr>Hodgepodge Commitments</vt:lpstr>
      <vt:lpstr>Hodgepodge Commitments</vt:lpstr>
      <vt:lpstr>Hodgepodge Commitments</vt:lpstr>
      <vt:lpstr>Hodgepodge Commitments</vt:lpstr>
      <vt:lpstr>PowerPoint Presentation</vt:lpstr>
      <vt:lpstr>Cultivating Fertile Ground</vt:lpstr>
      <vt:lpstr>Aims</vt:lpstr>
      <vt:lpstr>Trauma is a natural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Emily Wise</dc:creator>
  <cp:lastModifiedBy>Emily Wise</cp:lastModifiedBy>
  <cp:revision>3</cp:revision>
  <dcterms:modified xsi:type="dcterms:W3CDTF">2026-05-01T11:15:37Z</dcterms:modified>
</cp:coreProperties>
</file>